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7" r:id="rId1"/>
  </p:sldMasterIdLst>
  <p:notesMasterIdLst>
    <p:notesMasterId r:id="rId23"/>
  </p:notesMasterIdLst>
  <p:sldIdLst>
    <p:sldId id="256" r:id="rId2"/>
    <p:sldId id="257" r:id="rId3"/>
    <p:sldId id="289" r:id="rId4"/>
    <p:sldId id="291" r:id="rId5"/>
    <p:sldId id="258" r:id="rId6"/>
    <p:sldId id="259" r:id="rId7"/>
    <p:sldId id="261" r:id="rId8"/>
    <p:sldId id="262" r:id="rId9"/>
    <p:sldId id="265" r:id="rId10"/>
    <p:sldId id="269" r:id="rId11"/>
    <p:sldId id="271" r:id="rId12"/>
    <p:sldId id="292" r:id="rId13"/>
    <p:sldId id="272" r:id="rId14"/>
    <p:sldId id="293" r:id="rId15"/>
    <p:sldId id="284" r:id="rId16"/>
    <p:sldId id="285" r:id="rId17"/>
    <p:sldId id="283" r:id="rId18"/>
    <p:sldId id="260" r:id="rId19"/>
    <p:sldId id="268" r:id="rId20"/>
    <p:sldId id="287" r:id="rId21"/>
    <p:sldId id="273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Inter" panose="02000503000000020004" pitchFamily="2" charset="0"/>
      <p:regular r:id="rId28"/>
      <p:bold r:id="rId29"/>
      <p:italic r:id="rId30"/>
      <p:boldItalic r:id="rId31"/>
    </p:embeddedFont>
    <p:embeddedFont>
      <p:font typeface="Inter Medium" panose="02000503000000020004" pitchFamily="2" charset="0"/>
      <p:regular r:id="rId32"/>
      <p:bold r:id="rId33"/>
      <p:italic r:id="rId34"/>
      <p:boldItalic r:id="rId35"/>
    </p:embeddedFont>
    <p:embeddedFont>
      <p:font typeface="Inter SemiBold" panose="02000503000000020004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61"/>
    <p:restoredTop sz="94592"/>
  </p:normalViewPr>
  <p:slideViewPr>
    <p:cSldViewPr snapToGrid="0">
      <p:cViewPr varScale="1">
        <p:scale>
          <a:sx n="104" d="100"/>
          <a:sy n="104" d="100"/>
        </p:scale>
        <p:origin x="2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1dacb2ba85_43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1dacb2ba85_43_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g31dacb2ba85_43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327893ecd1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3" name="Google Shape;1183;g327893ecd1e_0_55:notes"/>
          <p:cNvSpPr txBox="1">
            <a:spLocks noGrp="1"/>
          </p:cNvSpPr>
          <p:nvPr>
            <p:ph type="body" idx="1"/>
          </p:nvPr>
        </p:nvSpPr>
        <p:spPr>
          <a:xfrm>
            <a:off x="1625600" y="4400550"/>
            <a:ext cx="130047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/>
              <a:t>Primary and processed results of research in the form of graphs, tables, pictures, and charts.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84" name="Google Shape;1184;g327893ecd1e_0_55:notes"/>
          <p:cNvSpPr txBox="1">
            <a:spLocks noGrp="1"/>
          </p:cNvSpPr>
          <p:nvPr>
            <p:ph type="sldNum" idx="12"/>
          </p:nvPr>
        </p:nvSpPr>
        <p:spPr>
          <a:xfrm>
            <a:off x="9207500" y="8685213"/>
            <a:ext cx="70452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327893ecd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4" name="Google Shape;1144;g327893ecd1e_0_10:notes"/>
          <p:cNvSpPr txBox="1">
            <a:spLocks noGrp="1"/>
          </p:cNvSpPr>
          <p:nvPr>
            <p:ph type="body" idx="1"/>
          </p:nvPr>
        </p:nvSpPr>
        <p:spPr>
          <a:xfrm>
            <a:off x="1625600" y="4400550"/>
            <a:ext cx="130047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b="0"/>
              <a:t>Primary and processed results of research in the form of graphs, tables, pictures, and charts.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5" name="Google Shape;1145;g327893ecd1e_0_10:notes"/>
          <p:cNvSpPr txBox="1">
            <a:spLocks noGrp="1"/>
          </p:cNvSpPr>
          <p:nvPr>
            <p:ph type="sldNum" idx="12"/>
          </p:nvPr>
        </p:nvSpPr>
        <p:spPr>
          <a:xfrm>
            <a:off x="9207500" y="8685213"/>
            <a:ext cx="70452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1d88155ff9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1d88155ff9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31d88155ff9_0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8:notes"/>
          <p:cNvSpPr txBox="1">
            <a:spLocks noGrp="1"/>
          </p:cNvSpPr>
          <p:nvPr>
            <p:ph type="body" idx="1"/>
          </p:nvPr>
        </p:nvSpPr>
        <p:spPr>
          <a:xfrm>
            <a:off x="1625600" y="4400550"/>
            <a:ext cx="130048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06" name="Google Shape;120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1d7b1d8b3e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31d7b1d8b3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7649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1d7b1d8b3e_3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g31d7b1d8b3e_3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36737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4cf30c3dc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4cf30c3dc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4d483d7d3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4d483d7d3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4cf30c3dc8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4cf30c3dc8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1d7b1d8b3e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31d7b1d8b3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4cf30c3dc8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4cf30c3dc8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62281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1d88155ff9_0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31d88155ff9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2a52f0b6c7a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2" name="Google Shape;982;g2a52f0b6c7a_4_0:notes"/>
          <p:cNvSpPr txBox="1">
            <a:spLocks noGrp="1"/>
          </p:cNvSpPr>
          <p:nvPr>
            <p:ph type="body" idx="1"/>
          </p:nvPr>
        </p:nvSpPr>
        <p:spPr>
          <a:xfrm>
            <a:off x="1625600" y="4400550"/>
            <a:ext cx="130047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Phrases you may find useful: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i="1"/>
              <a:t>The area of my research covers …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i="1"/>
              <a:t>Today … has been already studied in the field.</a:t>
            </a:r>
            <a:endParaRPr/>
          </a:p>
          <a:p>
            <a:pPr marL="228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i="1"/>
          </a:p>
          <a:p>
            <a:pPr marL="228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i="1"/>
          </a:p>
          <a:p>
            <a:pPr marL="228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(To update the footer ON ALL SLIDES, go to</a:t>
            </a:r>
            <a:r>
              <a:rPr lang="en-US" i="0"/>
              <a:t> the </a:t>
            </a:r>
            <a:r>
              <a:rPr lang="en-US" b="1" i="0"/>
              <a:t>Insert </a:t>
            </a:r>
            <a:r>
              <a:rPr lang="en-US" i="0"/>
              <a:t>tab, click </a:t>
            </a:r>
            <a:r>
              <a:rPr lang="en-US" b="1" i="0"/>
              <a:t>Header &amp; Footer </a:t>
            </a:r>
            <a:r>
              <a:rPr lang="en-US" i="0"/>
              <a:t>button. On the </a:t>
            </a:r>
            <a:r>
              <a:rPr lang="en-US" b="1" i="0"/>
              <a:t>Slide </a:t>
            </a:r>
            <a:r>
              <a:rPr lang="en-US" i="0"/>
              <a:t>tab, select the </a:t>
            </a:r>
            <a:r>
              <a:rPr lang="en-US" b="1" i="0"/>
              <a:t>Footer </a:t>
            </a:r>
            <a:r>
              <a:rPr lang="en-US" i="0"/>
              <a:t>check box, and then type the footer text that you want, i.e. </a:t>
            </a:r>
            <a:r>
              <a:rPr lang="en-US"/>
              <a:t>with your Name Surname and Thesis Title</a:t>
            </a:r>
            <a:r>
              <a:rPr lang="en-US" i="0"/>
              <a:t>. </a:t>
            </a:r>
            <a:r>
              <a:rPr lang="en-US" b="1" i="0"/>
              <a:t>Click Apply to All</a:t>
            </a:r>
            <a:r>
              <a:rPr lang="en-US" i="0"/>
              <a:t>)</a:t>
            </a:r>
            <a:endParaRPr i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3" name="Google Shape;983;g2a52f0b6c7a_4_0:notes"/>
          <p:cNvSpPr txBox="1">
            <a:spLocks noGrp="1"/>
          </p:cNvSpPr>
          <p:nvPr>
            <p:ph type="sldNum" idx="12"/>
          </p:nvPr>
        </p:nvSpPr>
        <p:spPr>
          <a:xfrm>
            <a:off x="9207500" y="8685213"/>
            <a:ext cx="70452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2a52f0b6c7a_5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2" name="Google Shape;992;g2a52f0b6c7a_5_8:notes"/>
          <p:cNvSpPr txBox="1">
            <a:spLocks noGrp="1"/>
          </p:cNvSpPr>
          <p:nvPr>
            <p:ph type="body" idx="1"/>
          </p:nvPr>
        </p:nvSpPr>
        <p:spPr>
          <a:xfrm>
            <a:off x="1625600" y="4400550"/>
            <a:ext cx="130047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Phrases you may find useful: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i="1"/>
              <a:t>The area of my research covers …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i="1"/>
              <a:t>Today … has been already studied in the field.</a:t>
            </a:r>
            <a:endParaRPr/>
          </a:p>
          <a:p>
            <a:pPr marL="228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i="1"/>
          </a:p>
          <a:p>
            <a:pPr marL="228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i="1"/>
          </a:p>
          <a:p>
            <a:pPr marL="228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(To update the footer ON ALL SLIDES, go to</a:t>
            </a:r>
            <a:r>
              <a:rPr lang="en-US" i="0"/>
              <a:t> the </a:t>
            </a:r>
            <a:r>
              <a:rPr lang="en-US" b="1" i="0"/>
              <a:t>Insert </a:t>
            </a:r>
            <a:r>
              <a:rPr lang="en-US" i="0"/>
              <a:t>tab, click </a:t>
            </a:r>
            <a:r>
              <a:rPr lang="en-US" b="1" i="0"/>
              <a:t>Header &amp; Footer </a:t>
            </a:r>
            <a:r>
              <a:rPr lang="en-US" i="0"/>
              <a:t>button. On the </a:t>
            </a:r>
            <a:r>
              <a:rPr lang="en-US" b="1" i="0"/>
              <a:t>Slide </a:t>
            </a:r>
            <a:r>
              <a:rPr lang="en-US" i="0"/>
              <a:t>tab, select the </a:t>
            </a:r>
            <a:r>
              <a:rPr lang="en-US" b="1" i="0"/>
              <a:t>Footer </a:t>
            </a:r>
            <a:r>
              <a:rPr lang="en-US" i="0"/>
              <a:t>check box, and then type the footer text that you want, i.e. </a:t>
            </a:r>
            <a:r>
              <a:rPr lang="en-US"/>
              <a:t>with your Name Surname and Thesis Title</a:t>
            </a:r>
            <a:r>
              <a:rPr lang="en-US" i="0"/>
              <a:t>. </a:t>
            </a:r>
            <a:r>
              <a:rPr lang="en-US" b="1" i="0"/>
              <a:t>Click Apply to All</a:t>
            </a:r>
            <a:r>
              <a:rPr lang="en-US" i="0"/>
              <a:t>)</a:t>
            </a:r>
            <a:endParaRPr i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3" name="Google Shape;993;g2a52f0b6c7a_5_8:notes"/>
          <p:cNvSpPr txBox="1">
            <a:spLocks noGrp="1"/>
          </p:cNvSpPr>
          <p:nvPr>
            <p:ph type="sldNum" idx="12"/>
          </p:nvPr>
        </p:nvSpPr>
        <p:spPr>
          <a:xfrm>
            <a:off x="9207500" y="8685213"/>
            <a:ext cx="70452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1d77812762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g31d7781276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1d7b1d8b3e_32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g31d7b1d8b3e_3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1d7b1d8b3e_3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g31d7b1d8b3e_3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1d7b1d8b3e_32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g31d7b1d8b3e_3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3275d77d1cd_0_0:notes"/>
          <p:cNvSpPr txBox="1">
            <a:spLocks noGrp="1"/>
          </p:cNvSpPr>
          <p:nvPr>
            <p:ph type="body" idx="1"/>
          </p:nvPr>
        </p:nvSpPr>
        <p:spPr>
          <a:xfrm>
            <a:off x="1625600" y="4400550"/>
            <a:ext cx="130047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05" name="Google Shape;1105;g3275d77d1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1 column">
  <p:cSld name="Text 1 column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5">
  <p:cSld name="Title slide_5">
    <p:bg>
      <p:bgPr>
        <a:solidFill>
          <a:schemeClr val="lt2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5324" y="728664"/>
            <a:ext cx="2016000" cy="61221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1"/>
          <p:cNvSpPr/>
          <p:nvPr/>
        </p:nvSpPr>
        <p:spPr>
          <a:xfrm>
            <a:off x="6888088" y="0"/>
            <a:ext cx="5303913" cy="6858000"/>
          </a:xfrm>
          <a:custGeom>
            <a:avLst/>
            <a:gdLst/>
            <a:ahLst/>
            <a:cxnLst/>
            <a:rect l="l" t="t" r="r" b="b"/>
            <a:pathLst>
              <a:path w="5303913" h="6858000" extrusionOk="0">
                <a:moveTo>
                  <a:pt x="4200891" y="6506822"/>
                </a:moveTo>
                <a:lnTo>
                  <a:pt x="4552068" y="6858000"/>
                </a:lnTo>
                <a:lnTo>
                  <a:pt x="3849713" y="6858000"/>
                </a:lnTo>
                <a:close/>
                <a:moveTo>
                  <a:pt x="5303913" y="5403801"/>
                </a:moveTo>
                <a:lnTo>
                  <a:pt x="5303913" y="6815914"/>
                </a:lnTo>
                <a:lnTo>
                  <a:pt x="4597856" y="6109858"/>
                </a:lnTo>
                <a:close/>
                <a:moveTo>
                  <a:pt x="3051427" y="5357359"/>
                </a:moveTo>
                <a:lnTo>
                  <a:pt x="3803925" y="6109858"/>
                </a:lnTo>
                <a:lnTo>
                  <a:pt x="3055783" y="6858000"/>
                </a:lnTo>
                <a:lnTo>
                  <a:pt x="3047071" y="6858000"/>
                </a:lnTo>
                <a:lnTo>
                  <a:pt x="2298928" y="6109858"/>
                </a:lnTo>
                <a:close/>
                <a:moveTo>
                  <a:pt x="4200888" y="4207896"/>
                </a:moveTo>
                <a:lnTo>
                  <a:pt x="4953386" y="4960395"/>
                </a:lnTo>
                <a:lnTo>
                  <a:pt x="4200888" y="5712893"/>
                </a:lnTo>
                <a:lnTo>
                  <a:pt x="3448389" y="4960395"/>
                </a:lnTo>
                <a:close/>
                <a:moveTo>
                  <a:pt x="1901962" y="4207896"/>
                </a:moveTo>
                <a:lnTo>
                  <a:pt x="2654460" y="4960395"/>
                </a:lnTo>
                <a:lnTo>
                  <a:pt x="1901962" y="5712893"/>
                </a:lnTo>
                <a:lnTo>
                  <a:pt x="1149463" y="4960395"/>
                </a:lnTo>
                <a:close/>
                <a:moveTo>
                  <a:pt x="5303913" y="3104873"/>
                </a:moveTo>
                <a:lnTo>
                  <a:pt x="5303913" y="4516991"/>
                </a:lnTo>
                <a:lnTo>
                  <a:pt x="4597853" y="3810932"/>
                </a:lnTo>
                <a:close/>
                <a:moveTo>
                  <a:pt x="3051426" y="3058434"/>
                </a:moveTo>
                <a:lnTo>
                  <a:pt x="3803924" y="3810932"/>
                </a:lnTo>
                <a:lnTo>
                  <a:pt x="3051426" y="4563430"/>
                </a:lnTo>
                <a:lnTo>
                  <a:pt x="2298927" y="3810932"/>
                </a:lnTo>
                <a:close/>
                <a:moveTo>
                  <a:pt x="752499" y="3058434"/>
                </a:moveTo>
                <a:lnTo>
                  <a:pt x="1504997" y="3810932"/>
                </a:lnTo>
                <a:lnTo>
                  <a:pt x="752499" y="4563430"/>
                </a:lnTo>
                <a:lnTo>
                  <a:pt x="0" y="3810932"/>
                </a:lnTo>
                <a:close/>
                <a:moveTo>
                  <a:pt x="4200889" y="1908971"/>
                </a:moveTo>
                <a:lnTo>
                  <a:pt x="4953387" y="2661470"/>
                </a:lnTo>
                <a:lnTo>
                  <a:pt x="4200889" y="3413968"/>
                </a:lnTo>
                <a:lnTo>
                  <a:pt x="3448390" y="2661470"/>
                </a:lnTo>
                <a:close/>
                <a:moveTo>
                  <a:pt x="1901962" y="1908971"/>
                </a:moveTo>
                <a:lnTo>
                  <a:pt x="2654460" y="2661470"/>
                </a:lnTo>
                <a:lnTo>
                  <a:pt x="1901962" y="3413968"/>
                </a:lnTo>
                <a:lnTo>
                  <a:pt x="1149463" y="2661470"/>
                </a:lnTo>
                <a:close/>
                <a:moveTo>
                  <a:pt x="5303913" y="805946"/>
                </a:moveTo>
                <a:lnTo>
                  <a:pt x="5303913" y="2218068"/>
                </a:lnTo>
                <a:lnTo>
                  <a:pt x="4597852" y="1512007"/>
                </a:lnTo>
                <a:close/>
                <a:moveTo>
                  <a:pt x="3051425" y="759509"/>
                </a:moveTo>
                <a:lnTo>
                  <a:pt x="3803923" y="1512008"/>
                </a:lnTo>
                <a:lnTo>
                  <a:pt x="3051425" y="2264506"/>
                </a:lnTo>
                <a:lnTo>
                  <a:pt x="2298926" y="1512008"/>
                </a:lnTo>
                <a:close/>
                <a:moveTo>
                  <a:pt x="3810933" y="0"/>
                </a:moveTo>
                <a:lnTo>
                  <a:pt x="4590842" y="0"/>
                </a:lnTo>
                <a:lnTo>
                  <a:pt x="4953386" y="362544"/>
                </a:lnTo>
                <a:lnTo>
                  <a:pt x="4200888" y="1115042"/>
                </a:lnTo>
                <a:lnTo>
                  <a:pt x="3448389" y="36254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0" name="Google Shape;80;p11"/>
          <p:cNvSpPr>
            <a:spLocks noGrp="1"/>
          </p:cNvSpPr>
          <p:nvPr>
            <p:ph type="pic" idx="2"/>
          </p:nvPr>
        </p:nvSpPr>
        <p:spPr>
          <a:xfrm>
            <a:off x="3575721" y="664404"/>
            <a:ext cx="2160000" cy="74052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11"/>
          <p:cNvSpPr txBox="1">
            <a:spLocks noGrp="1"/>
          </p:cNvSpPr>
          <p:nvPr>
            <p:ph type="ctrTitle"/>
          </p:nvPr>
        </p:nvSpPr>
        <p:spPr>
          <a:xfrm>
            <a:off x="695325" y="3807624"/>
            <a:ext cx="540067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None/>
              <a:defRPr sz="4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body" idx="1"/>
          </p:nvPr>
        </p:nvSpPr>
        <p:spPr>
          <a:xfrm>
            <a:off x="695325" y="5147900"/>
            <a:ext cx="54006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body" idx="3"/>
          </p:nvPr>
        </p:nvSpPr>
        <p:spPr>
          <a:xfrm>
            <a:off x="695325" y="5661248"/>
            <a:ext cx="54006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6">
  <p:cSld name="Title slide_6">
    <p:bg>
      <p:bgPr>
        <a:solidFill>
          <a:schemeClr val="accent2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/>
          <p:nvPr/>
        </p:nvSpPr>
        <p:spPr>
          <a:xfrm>
            <a:off x="6888088" y="0"/>
            <a:ext cx="5303913" cy="6858000"/>
          </a:xfrm>
          <a:custGeom>
            <a:avLst/>
            <a:gdLst/>
            <a:ahLst/>
            <a:cxnLst/>
            <a:rect l="l" t="t" r="r" b="b"/>
            <a:pathLst>
              <a:path w="5303913" h="6858000" extrusionOk="0">
                <a:moveTo>
                  <a:pt x="4200891" y="6506822"/>
                </a:moveTo>
                <a:lnTo>
                  <a:pt x="4552068" y="6858000"/>
                </a:lnTo>
                <a:lnTo>
                  <a:pt x="3849713" y="6858000"/>
                </a:lnTo>
                <a:close/>
                <a:moveTo>
                  <a:pt x="5303913" y="5403801"/>
                </a:moveTo>
                <a:lnTo>
                  <a:pt x="5303913" y="6815914"/>
                </a:lnTo>
                <a:lnTo>
                  <a:pt x="4597856" y="6109858"/>
                </a:lnTo>
                <a:close/>
                <a:moveTo>
                  <a:pt x="3051427" y="5357359"/>
                </a:moveTo>
                <a:lnTo>
                  <a:pt x="3803925" y="6109858"/>
                </a:lnTo>
                <a:lnTo>
                  <a:pt x="3055783" y="6858000"/>
                </a:lnTo>
                <a:lnTo>
                  <a:pt x="3047071" y="6858000"/>
                </a:lnTo>
                <a:lnTo>
                  <a:pt x="2298928" y="6109858"/>
                </a:lnTo>
                <a:close/>
                <a:moveTo>
                  <a:pt x="4200888" y="4207896"/>
                </a:moveTo>
                <a:lnTo>
                  <a:pt x="4953386" y="4960395"/>
                </a:lnTo>
                <a:lnTo>
                  <a:pt x="4200888" y="5712893"/>
                </a:lnTo>
                <a:lnTo>
                  <a:pt x="3448389" y="4960395"/>
                </a:lnTo>
                <a:close/>
                <a:moveTo>
                  <a:pt x="1901962" y="4207896"/>
                </a:moveTo>
                <a:lnTo>
                  <a:pt x="2654460" y="4960395"/>
                </a:lnTo>
                <a:lnTo>
                  <a:pt x="1901962" y="5712893"/>
                </a:lnTo>
                <a:lnTo>
                  <a:pt x="1149463" y="4960395"/>
                </a:lnTo>
                <a:close/>
                <a:moveTo>
                  <a:pt x="5303913" y="3104873"/>
                </a:moveTo>
                <a:lnTo>
                  <a:pt x="5303913" y="4516991"/>
                </a:lnTo>
                <a:lnTo>
                  <a:pt x="4597853" y="3810932"/>
                </a:lnTo>
                <a:close/>
                <a:moveTo>
                  <a:pt x="3051426" y="3058434"/>
                </a:moveTo>
                <a:lnTo>
                  <a:pt x="3803924" y="3810932"/>
                </a:lnTo>
                <a:lnTo>
                  <a:pt x="3051426" y="4563430"/>
                </a:lnTo>
                <a:lnTo>
                  <a:pt x="2298927" y="3810932"/>
                </a:lnTo>
                <a:close/>
                <a:moveTo>
                  <a:pt x="752499" y="3058434"/>
                </a:moveTo>
                <a:lnTo>
                  <a:pt x="1504997" y="3810932"/>
                </a:lnTo>
                <a:lnTo>
                  <a:pt x="752499" y="4563430"/>
                </a:lnTo>
                <a:lnTo>
                  <a:pt x="0" y="3810932"/>
                </a:lnTo>
                <a:close/>
                <a:moveTo>
                  <a:pt x="4200889" y="1908971"/>
                </a:moveTo>
                <a:lnTo>
                  <a:pt x="4953387" y="2661470"/>
                </a:lnTo>
                <a:lnTo>
                  <a:pt x="4200889" y="3413968"/>
                </a:lnTo>
                <a:lnTo>
                  <a:pt x="3448390" y="2661470"/>
                </a:lnTo>
                <a:close/>
                <a:moveTo>
                  <a:pt x="1901962" y="1908971"/>
                </a:moveTo>
                <a:lnTo>
                  <a:pt x="2654460" y="2661470"/>
                </a:lnTo>
                <a:lnTo>
                  <a:pt x="1901962" y="3413968"/>
                </a:lnTo>
                <a:lnTo>
                  <a:pt x="1149463" y="2661470"/>
                </a:lnTo>
                <a:close/>
                <a:moveTo>
                  <a:pt x="5303913" y="805946"/>
                </a:moveTo>
                <a:lnTo>
                  <a:pt x="5303913" y="2218068"/>
                </a:lnTo>
                <a:lnTo>
                  <a:pt x="4597852" y="1512007"/>
                </a:lnTo>
                <a:close/>
                <a:moveTo>
                  <a:pt x="3051425" y="759509"/>
                </a:moveTo>
                <a:lnTo>
                  <a:pt x="3803923" y="1512008"/>
                </a:lnTo>
                <a:lnTo>
                  <a:pt x="3051425" y="2264506"/>
                </a:lnTo>
                <a:lnTo>
                  <a:pt x="2298926" y="1512008"/>
                </a:lnTo>
                <a:close/>
                <a:moveTo>
                  <a:pt x="3810933" y="0"/>
                </a:moveTo>
                <a:lnTo>
                  <a:pt x="4590842" y="0"/>
                </a:lnTo>
                <a:lnTo>
                  <a:pt x="4953386" y="362544"/>
                </a:lnTo>
                <a:lnTo>
                  <a:pt x="4200888" y="1115042"/>
                </a:lnTo>
                <a:lnTo>
                  <a:pt x="3448389" y="36254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6" name="Google Shape;86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5324" y="728665"/>
            <a:ext cx="2016000" cy="61220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2"/>
          <p:cNvSpPr>
            <a:spLocks noGrp="1"/>
          </p:cNvSpPr>
          <p:nvPr>
            <p:ph type="pic" idx="2"/>
          </p:nvPr>
        </p:nvSpPr>
        <p:spPr>
          <a:xfrm>
            <a:off x="3575721" y="664404"/>
            <a:ext cx="2160000" cy="740520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695325" y="3807624"/>
            <a:ext cx="540067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body" idx="1"/>
          </p:nvPr>
        </p:nvSpPr>
        <p:spPr>
          <a:xfrm>
            <a:off x="695325" y="5147900"/>
            <a:ext cx="54006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body" idx="3"/>
          </p:nvPr>
        </p:nvSpPr>
        <p:spPr>
          <a:xfrm>
            <a:off x="695325" y="5661248"/>
            <a:ext cx="54006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7">
  <p:cSld name="Title slide_7">
    <p:bg>
      <p:bgPr>
        <a:solidFill>
          <a:schemeClr val="accent3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/>
          <p:nvPr/>
        </p:nvSpPr>
        <p:spPr>
          <a:xfrm>
            <a:off x="6888088" y="0"/>
            <a:ext cx="5303913" cy="6858000"/>
          </a:xfrm>
          <a:custGeom>
            <a:avLst/>
            <a:gdLst/>
            <a:ahLst/>
            <a:cxnLst/>
            <a:rect l="l" t="t" r="r" b="b"/>
            <a:pathLst>
              <a:path w="5303913" h="6858000" extrusionOk="0">
                <a:moveTo>
                  <a:pt x="4200891" y="6506822"/>
                </a:moveTo>
                <a:lnTo>
                  <a:pt x="4552068" y="6858000"/>
                </a:lnTo>
                <a:lnTo>
                  <a:pt x="3849713" y="6858000"/>
                </a:lnTo>
                <a:close/>
                <a:moveTo>
                  <a:pt x="5303913" y="5403801"/>
                </a:moveTo>
                <a:lnTo>
                  <a:pt x="5303913" y="6815914"/>
                </a:lnTo>
                <a:lnTo>
                  <a:pt x="4597856" y="6109858"/>
                </a:lnTo>
                <a:close/>
                <a:moveTo>
                  <a:pt x="3051427" y="5357359"/>
                </a:moveTo>
                <a:lnTo>
                  <a:pt x="3803925" y="6109858"/>
                </a:lnTo>
                <a:lnTo>
                  <a:pt x="3055783" y="6858000"/>
                </a:lnTo>
                <a:lnTo>
                  <a:pt x="3047071" y="6858000"/>
                </a:lnTo>
                <a:lnTo>
                  <a:pt x="2298928" y="6109858"/>
                </a:lnTo>
                <a:close/>
                <a:moveTo>
                  <a:pt x="4200888" y="4207896"/>
                </a:moveTo>
                <a:lnTo>
                  <a:pt x="4953386" y="4960395"/>
                </a:lnTo>
                <a:lnTo>
                  <a:pt x="4200888" y="5712893"/>
                </a:lnTo>
                <a:lnTo>
                  <a:pt x="3448389" y="4960395"/>
                </a:lnTo>
                <a:close/>
                <a:moveTo>
                  <a:pt x="1901962" y="4207896"/>
                </a:moveTo>
                <a:lnTo>
                  <a:pt x="2654460" y="4960395"/>
                </a:lnTo>
                <a:lnTo>
                  <a:pt x="1901962" y="5712893"/>
                </a:lnTo>
                <a:lnTo>
                  <a:pt x="1149463" y="4960395"/>
                </a:lnTo>
                <a:close/>
                <a:moveTo>
                  <a:pt x="5303913" y="3104873"/>
                </a:moveTo>
                <a:lnTo>
                  <a:pt x="5303913" y="4516991"/>
                </a:lnTo>
                <a:lnTo>
                  <a:pt x="4597853" y="3810932"/>
                </a:lnTo>
                <a:close/>
                <a:moveTo>
                  <a:pt x="3051426" y="3058434"/>
                </a:moveTo>
                <a:lnTo>
                  <a:pt x="3803924" y="3810932"/>
                </a:lnTo>
                <a:lnTo>
                  <a:pt x="3051426" y="4563430"/>
                </a:lnTo>
                <a:lnTo>
                  <a:pt x="2298927" y="3810932"/>
                </a:lnTo>
                <a:close/>
                <a:moveTo>
                  <a:pt x="752499" y="3058434"/>
                </a:moveTo>
                <a:lnTo>
                  <a:pt x="1504997" y="3810932"/>
                </a:lnTo>
                <a:lnTo>
                  <a:pt x="752499" y="4563430"/>
                </a:lnTo>
                <a:lnTo>
                  <a:pt x="0" y="3810932"/>
                </a:lnTo>
                <a:close/>
                <a:moveTo>
                  <a:pt x="4200889" y="1908971"/>
                </a:moveTo>
                <a:lnTo>
                  <a:pt x="4953387" y="2661470"/>
                </a:lnTo>
                <a:lnTo>
                  <a:pt x="4200889" y="3413968"/>
                </a:lnTo>
                <a:lnTo>
                  <a:pt x="3448390" y="2661470"/>
                </a:lnTo>
                <a:close/>
                <a:moveTo>
                  <a:pt x="1901962" y="1908971"/>
                </a:moveTo>
                <a:lnTo>
                  <a:pt x="2654460" y="2661470"/>
                </a:lnTo>
                <a:lnTo>
                  <a:pt x="1901962" y="3413968"/>
                </a:lnTo>
                <a:lnTo>
                  <a:pt x="1149463" y="2661470"/>
                </a:lnTo>
                <a:close/>
                <a:moveTo>
                  <a:pt x="5303913" y="805946"/>
                </a:moveTo>
                <a:lnTo>
                  <a:pt x="5303913" y="2218068"/>
                </a:lnTo>
                <a:lnTo>
                  <a:pt x="4597852" y="1512007"/>
                </a:lnTo>
                <a:close/>
                <a:moveTo>
                  <a:pt x="3051425" y="759509"/>
                </a:moveTo>
                <a:lnTo>
                  <a:pt x="3803923" y="1512008"/>
                </a:lnTo>
                <a:lnTo>
                  <a:pt x="3051425" y="2264506"/>
                </a:lnTo>
                <a:lnTo>
                  <a:pt x="2298926" y="1512008"/>
                </a:lnTo>
                <a:close/>
                <a:moveTo>
                  <a:pt x="3810933" y="0"/>
                </a:moveTo>
                <a:lnTo>
                  <a:pt x="4590842" y="0"/>
                </a:lnTo>
                <a:lnTo>
                  <a:pt x="4953386" y="362544"/>
                </a:lnTo>
                <a:lnTo>
                  <a:pt x="4200888" y="1115042"/>
                </a:lnTo>
                <a:lnTo>
                  <a:pt x="3448389" y="36254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3" name="Google Shape;93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5324" y="728665"/>
            <a:ext cx="2016000" cy="612208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3"/>
          <p:cNvSpPr>
            <a:spLocks noGrp="1"/>
          </p:cNvSpPr>
          <p:nvPr>
            <p:ph type="pic" idx="2"/>
          </p:nvPr>
        </p:nvSpPr>
        <p:spPr>
          <a:xfrm>
            <a:off x="3575721" y="664404"/>
            <a:ext cx="2160000" cy="74052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13"/>
          <p:cNvSpPr txBox="1">
            <a:spLocks noGrp="1"/>
          </p:cNvSpPr>
          <p:nvPr>
            <p:ph type="ctrTitle"/>
          </p:nvPr>
        </p:nvSpPr>
        <p:spPr>
          <a:xfrm>
            <a:off x="695325" y="3807624"/>
            <a:ext cx="540067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body" idx="1"/>
          </p:nvPr>
        </p:nvSpPr>
        <p:spPr>
          <a:xfrm>
            <a:off x="695325" y="5147900"/>
            <a:ext cx="54006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body" idx="3"/>
          </p:nvPr>
        </p:nvSpPr>
        <p:spPr>
          <a:xfrm>
            <a:off x="695325" y="5661248"/>
            <a:ext cx="54006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two speakers_1">
  <p:cSld name="Title_two speakers_1">
    <p:bg>
      <p:bgPr>
        <a:solidFill>
          <a:schemeClr val="lt2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>
            <a:spLocks noGrp="1"/>
          </p:cNvSpPr>
          <p:nvPr>
            <p:ph type="ctrTitle"/>
          </p:nvPr>
        </p:nvSpPr>
        <p:spPr>
          <a:xfrm>
            <a:off x="695324" y="3807624"/>
            <a:ext cx="540067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None/>
              <a:defRPr sz="4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body" idx="1"/>
          </p:nvPr>
        </p:nvSpPr>
        <p:spPr>
          <a:xfrm>
            <a:off x="695324" y="5147900"/>
            <a:ext cx="252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body" idx="2"/>
          </p:nvPr>
        </p:nvSpPr>
        <p:spPr>
          <a:xfrm>
            <a:off x="695324" y="5661248"/>
            <a:ext cx="2520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02" name="Google Shape;102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5324" y="728664"/>
            <a:ext cx="2016000" cy="61221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/>
          <p:nvPr/>
        </p:nvSpPr>
        <p:spPr>
          <a:xfrm>
            <a:off x="6888088" y="0"/>
            <a:ext cx="5303913" cy="6858000"/>
          </a:xfrm>
          <a:custGeom>
            <a:avLst/>
            <a:gdLst/>
            <a:ahLst/>
            <a:cxnLst/>
            <a:rect l="l" t="t" r="r" b="b"/>
            <a:pathLst>
              <a:path w="5303913" h="6858000" extrusionOk="0">
                <a:moveTo>
                  <a:pt x="4200891" y="6506822"/>
                </a:moveTo>
                <a:lnTo>
                  <a:pt x="4552068" y="6858000"/>
                </a:lnTo>
                <a:lnTo>
                  <a:pt x="3849713" y="6858000"/>
                </a:lnTo>
                <a:close/>
                <a:moveTo>
                  <a:pt x="5303913" y="5403801"/>
                </a:moveTo>
                <a:lnTo>
                  <a:pt x="5303913" y="6815914"/>
                </a:lnTo>
                <a:lnTo>
                  <a:pt x="4597856" y="6109858"/>
                </a:lnTo>
                <a:close/>
                <a:moveTo>
                  <a:pt x="3051427" y="5357359"/>
                </a:moveTo>
                <a:lnTo>
                  <a:pt x="3803925" y="6109858"/>
                </a:lnTo>
                <a:lnTo>
                  <a:pt x="3055783" y="6858000"/>
                </a:lnTo>
                <a:lnTo>
                  <a:pt x="3047071" y="6858000"/>
                </a:lnTo>
                <a:lnTo>
                  <a:pt x="2298928" y="6109858"/>
                </a:lnTo>
                <a:close/>
                <a:moveTo>
                  <a:pt x="4200888" y="4207896"/>
                </a:moveTo>
                <a:lnTo>
                  <a:pt x="4953386" y="4960395"/>
                </a:lnTo>
                <a:lnTo>
                  <a:pt x="4200888" y="5712893"/>
                </a:lnTo>
                <a:lnTo>
                  <a:pt x="3448389" y="4960395"/>
                </a:lnTo>
                <a:close/>
                <a:moveTo>
                  <a:pt x="1901962" y="4207896"/>
                </a:moveTo>
                <a:lnTo>
                  <a:pt x="2654460" y="4960395"/>
                </a:lnTo>
                <a:lnTo>
                  <a:pt x="1901962" y="5712893"/>
                </a:lnTo>
                <a:lnTo>
                  <a:pt x="1149463" y="4960395"/>
                </a:lnTo>
                <a:close/>
                <a:moveTo>
                  <a:pt x="5303913" y="3104873"/>
                </a:moveTo>
                <a:lnTo>
                  <a:pt x="5303913" y="4516991"/>
                </a:lnTo>
                <a:lnTo>
                  <a:pt x="4597853" y="3810932"/>
                </a:lnTo>
                <a:close/>
                <a:moveTo>
                  <a:pt x="3051426" y="3058434"/>
                </a:moveTo>
                <a:lnTo>
                  <a:pt x="3803924" y="3810932"/>
                </a:lnTo>
                <a:lnTo>
                  <a:pt x="3051426" y="4563430"/>
                </a:lnTo>
                <a:lnTo>
                  <a:pt x="2298927" y="3810932"/>
                </a:lnTo>
                <a:close/>
                <a:moveTo>
                  <a:pt x="752499" y="3058434"/>
                </a:moveTo>
                <a:lnTo>
                  <a:pt x="1504997" y="3810932"/>
                </a:lnTo>
                <a:lnTo>
                  <a:pt x="752499" y="4563430"/>
                </a:lnTo>
                <a:lnTo>
                  <a:pt x="0" y="3810932"/>
                </a:lnTo>
                <a:close/>
                <a:moveTo>
                  <a:pt x="4200889" y="1908971"/>
                </a:moveTo>
                <a:lnTo>
                  <a:pt x="4953387" y="2661470"/>
                </a:lnTo>
                <a:lnTo>
                  <a:pt x="4200889" y="3413968"/>
                </a:lnTo>
                <a:lnTo>
                  <a:pt x="3448390" y="2661470"/>
                </a:lnTo>
                <a:close/>
                <a:moveTo>
                  <a:pt x="1901962" y="1908971"/>
                </a:moveTo>
                <a:lnTo>
                  <a:pt x="2654460" y="2661470"/>
                </a:lnTo>
                <a:lnTo>
                  <a:pt x="1901962" y="3413968"/>
                </a:lnTo>
                <a:lnTo>
                  <a:pt x="1149463" y="2661470"/>
                </a:lnTo>
                <a:close/>
                <a:moveTo>
                  <a:pt x="5303913" y="805946"/>
                </a:moveTo>
                <a:lnTo>
                  <a:pt x="5303913" y="2218068"/>
                </a:lnTo>
                <a:lnTo>
                  <a:pt x="4597852" y="1512007"/>
                </a:lnTo>
                <a:close/>
                <a:moveTo>
                  <a:pt x="3051425" y="759509"/>
                </a:moveTo>
                <a:lnTo>
                  <a:pt x="3803923" y="1512008"/>
                </a:lnTo>
                <a:lnTo>
                  <a:pt x="3051425" y="2264506"/>
                </a:lnTo>
                <a:lnTo>
                  <a:pt x="2298926" y="1512008"/>
                </a:lnTo>
                <a:close/>
                <a:moveTo>
                  <a:pt x="3810933" y="0"/>
                </a:moveTo>
                <a:lnTo>
                  <a:pt x="4590842" y="0"/>
                </a:lnTo>
                <a:lnTo>
                  <a:pt x="4953386" y="362544"/>
                </a:lnTo>
                <a:lnTo>
                  <a:pt x="4200888" y="1115042"/>
                </a:lnTo>
                <a:lnTo>
                  <a:pt x="3448389" y="36254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3"/>
          </p:nvPr>
        </p:nvSpPr>
        <p:spPr>
          <a:xfrm>
            <a:off x="3575720" y="5147900"/>
            <a:ext cx="252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body" idx="4"/>
          </p:nvPr>
        </p:nvSpPr>
        <p:spPr>
          <a:xfrm>
            <a:off x="3575720" y="5661248"/>
            <a:ext cx="2520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14"/>
          <p:cNvSpPr txBox="1"/>
          <p:nvPr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ИНСТРУКЦИИ</a:t>
            </a:r>
            <a:endParaRPr/>
          </a:p>
        </p:txBody>
      </p:sp>
      <p:sp>
        <p:nvSpPr>
          <p:cNvPr id="107" name="Google Shape;107;p14"/>
          <p:cNvSpPr txBox="1"/>
          <p:nvPr/>
        </p:nvSpPr>
        <p:spPr>
          <a:xfrm>
            <a:off x="3575720" y="-737435"/>
            <a:ext cx="363644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Если презентация готовится для двух и более спикеров из разных организаций, то лучше использовать один логотип AIRI и добавить спикерам аффилиацию</a:t>
            </a:r>
            <a:endParaRPr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8" name="Google Shape;108;p14"/>
          <p:cNvSpPr>
            <a:spLocks noGrp="1"/>
          </p:cNvSpPr>
          <p:nvPr>
            <p:ph type="pic" idx="5"/>
          </p:nvPr>
        </p:nvSpPr>
        <p:spPr>
          <a:xfrm>
            <a:off x="3575721" y="664404"/>
            <a:ext cx="2160000" cy="74052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two speakers_2">
  <p:cSld name="Title_two speakers_2">
    <p:bg>
      <p:bgPr>
        <a:solidFill>
          <a:schemeClr val="accent2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695324" y="3807624"/>
            <a:ext cx="540067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body" idx="1"/>
          </p:nvPr>
        </p:nvSpPr>
        <p:spPr>
          <a:xfrm>
            <a:off x="695324" y="5147900"/>
            <a:ext cx="252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body" idx="2"/>
          </p:nvPr>
        </p:nvSpPr>
        <p:spPr>
          <a:xfrm>
            <a:off x="695324" y="5661248"/>
            <a:ext cx="2520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5"/>
          <p:cNvSpPr/>
          <p:nvPr/>
        </p:nvSpPr>
        <p:spPr>
          <a:xfrm>
            <a:off x="6888088" y="0"/>
            <a:ext cx="5303913" cy="6858000"/>
          </a:xfrm>
          <a:custGeom>
            <a:avLst/>
            <a:gdLst/>
            <a:ahLst/>
            <a:cxnLst/>
            <a:rect l="l" t="t" r="r" b="b"/>
            <a:pathLst>
              <a:path w="5303913" h="6858000" extrusionOk="0">
                <a:moveTo>
                  <a:pt x="4200891" y="6506822"/>
                </a:moveTo>
                <a:lnTo>
                  <a:pt x="4552068" y="6858000"/>
                </a:lnTo>
                <a:lnTo>
                  <a:pt x="3849713" y="6858000"/>
                </a:lnTo>
                <a:close/>
                <a:moveTo>
                  <a:pt x="5303913" y="5403801"/>
                </a:moveTo>
                <a:lnTo>
                  <a:pt x="5303913" y="6815914"/>
                </a:lnTo>
                <a:lnTo>
                  <a:pt x="4597856" y="6109858"/>
                </a:lnTo>
                <a:close/>
                <a:moveTo>
                  <a:pt x="3051427" y="5357359"/>
                </a:moveTo>
                <a:lnTo>
                  <a:pt x="3803925" y="6109858"/>
                </a:lnTo>
                <a:lnTo>
                  <a:pt x="3055783" y="6858000"/>
                </a:lnTo>
                <a:lnTo>
                  <a:pt x="3047071" y="6858000"/>
                </a:lnTo>
                <a:lnTo>
                  <a:pt x="2298928" y="6109858"/>
                </a:lnTo>
                <a:close/>
                <a:moveTo>
                  <a:pt x="4200888" y="4207896"/>
                </a:moveTo>
                <a:lnTo>
                  <a:pt x="4953386" y="4960395"/>
                </a:lnTo>
                <a:lnTo>
                  <a:pt x="4200888" y="5712893"/>
                </a:lnTo>
                <a:lnTo>
                  <a:pt x="3448389" y="4960395"/>
                </a:lnTo>
                <a:close/>
                <a:moveTo>
                  <a:pt x="1901962" y="4207896"/>
                </a:moveTo>
                <a:lnTo>
                  <a:pt x="2654460" y="4960395"/>
                </a:lnTo>
                <a:lnTo>
                  <a:pt x="1901962" y="5712893"/>
                </a:lnTo>
                <a:lnTo>
                  <a:pt x="1149463" y="4960395"/>
                </a:lnTo>
                <a:close/>
                <a:moveTo>
                  <a:pt x="5303913" y="3104873"/>
                </a:moveTo>
                <a:lnTo>
                  <a:pt x="5303913" y="4516991"/>
                </a:lnTo>
                <a:lnTo>
                  <a:pt x="4597853" y="3810932"/>
                </a:lnTo>
                <a:close/>
                <a:moveTo>
                  <a:pt x="3051426" y="3058434"/>
                </a:moveTo>
                <a:lnTo>
                  <a:pt x="3803924" y="3810932"/>
                </a:lnTo>
                <a:lnTo>
                  <a:pt x="3051426" y="4563430"/>
                </a:lnTo>
                <a:lnTo>
                  <a:pt x="2298927" y="3810932"/>
                </a:lnTo>
                <a:close/>
                <a:moveTo>
                  <a:pt x="752499" y="3058434"/>
                </a:moveTo>
                <a:lnTo>
                  <a:pt x="1504997" y="3810932"/>
                </a:lnTo>
                <a:lnTo>
                  <a:pt x="752499" y="4563430"/>
                </a:lnTo>
                <a:lnTo>
                  <a:pt x="0" y="3810932"/>
                </a:lnTo>
                <a:close/>
                <a:moveTo>
                  <a:pt x="4200889" y="1908971"/>
                </a:moveTo>
                <a:lnTo>
                  <a:pt x="4953387" y="2661470"/>
                </a:lnTo>
                <a:lnTo>
                  <a:pt x="4200889" y="3413968"/>
                </a:lnTo>
                <a:lnTo>
                  <a:pt x="3448390" y="2661470"/>
                </a:lnTo>
                <a:close/>
                <a:moveTo>
                  <a:pt x="1901962" y="1908971"/>
                </a:moveTo>
                <a:lnTo>
                  <a:pt x="2654460" y="2661470"/>
                </a:lnTo>
                <a:lnTo>
                  <a:pt x="1901962" y="3413968"/>
                </a:lnTo>
                <a:lnTo>
                  <a:pt x="1149463" y="2661470"/>
                </a:lnTo>
                <a:close/>
                <a:moveTo>
                  <a:pt x="5303913" y="805946"/>
                </a:moveTo>
                <a:lnTo>
                  <a:pt x="5303913" y="2218068"/>
                </a:lnTo>
                <a:lnTo>
                  <a:pt x="4597852" y="1512007"/>
                </a:lnTo>
                <a:close/>
                <a:moveTo>
                  <a:pt x="3051425" y="759509"/>
                </a:moveTo>
                <a:lnTo>
                  <a:pt x="3803923" y="1512008"/>
                </a:lnTo>
                <a:lnTo>
                  <a:pt x="3051425" y="2264506"/>
                </a:lnTo>
                <a:lnTo>
                  <a:pt x="2298926" y="1512008"/>
                </a:lnTo>
                <a:close/>
                <a:moveTo>
                  <a:pt x="3810933" y="0"/>
                </a:moveTo>
                <a:lnTo>
                  <a:pt x="4590842" y="0"/>
                </a:lnTo>
                <a:lnTo>
                  <a:pt x="4953386" y="362544"/>
                </a:lnTo>
                <a:lnTo>
                  <a:pt x="4200888" y="1115042"/>
                </a:lnTo>
                <a:lnTo>
                  <a:pt x="3448389" y="36254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4" name="Google Shape;114;p15"/>
          <p:cNvSpPr txBox="1">
            <a:spLocks noGrp="1"/>
          </p:cNvSpPr>
          <p:nvPr>
            <p:ph type="body" idx="3"/>
          </p:nvPr>
        </p:nvSpPr>
        <p:spPr>
          <a:xfrm>
            <a:off x="3575720" y="5147900"/>
            <a:ext cx="252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body" idx="4"/>
          </p:nvPr>
        </p:nvSpPr>
        <p:spPr>
          <a:xfrm>
            <a:off x="3575720" y="5661248"/>
            <a:ext cx="2520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5"/>
          <p:cNvSpPr txBox="1"/>
          <p:nvPr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ИНСТРУКЦИИ</a:t>
            </a:r>
            <a:endParaRPr/>
          </a:p>
        </p:txBody>
      </p:sp>
      <p:sp>
        <p:nvSpPr>
          <p:cNvPr id="117" name="Google Shape;117;p15"/>
          <p:cNvSpPr txBox="1"/>
          <p:nvPr/>
        </p:nvSpPr>
        <p:spPr>
          <a:xfrm>
            <a:off x="3575720" y="-737435"/>
            <a:ext cx="363644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Если презентация готовится для двух и более спикеров из разных организаций, то лучше использовать один логотип AIRI и добавить спикерам аффилиацию</a:t>
            </a:r>
            <a:endParaRPr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8" name="Google Shape;11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5324" y="728665"/>
            <a:ext cx="2016000" cy="61220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5"/>
          <p:cNvSpPr>
            <a:spLocks noGrp="1"/>
          </p:cNvSpPr>
          <p:nvPr>
            <p:ph type="pic" idx="5"/>
          </p:nvPr>
        </p:nvSpPr>
        <p:spPr>
          <a:xfrm>
            <a:off x="3575721" y="664404"/>
            <a:ext cx="2160000" cy="74052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two speakers_3">
  <p:cSld name="Title_two speakers_3">
    <p:bg>
      <p:bgPr>
        <a:solidFill>
          <a:schemeClr val="accent3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ctrTitle"/>
          </p:nvPr>
        </p:nvSpPr>
        <p:spPr>
          <a:xfrm>
            <a:off x="695324" y="3807624"/>
            <a:ext cx="540067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body" idx="1"/>
          </p:nvPr>
        </p:nvSpPr>
        <p:spPr>
          <a:xfrm>
            <a:off x="695324" y="5147900"/>
            <a:ext cx="252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body" idx="2"/>
          </p:nvPr>
        </p:nvSpPr>
        <p:spPr>
          <a:xfrm>
            <a:off x="695324" y="5661248"/>
            <a:ext cx="2520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16"/>
          <p:cNvSpPr/>
          <p:nvPr/>
        </p:nvSpPr>
        <p:spPr>
          <a:xfrm>
            <a:off x="6888088" y="0"/>
            <a:ext cx="5303913" cy="6858000"/>
          </a:xfrm>
          <a:custGeom>
            <a:avLst/>
            <a:gdLst/>
            <a:ahLst/>
            <a:cxnLst/>
            <a:rect l="l" t="t" r="r" b="b"/>
            <a:pathLst>
              <a:path w="5303913" h="6858000" extrusionOk="0">
                <a:moveTo>
                  <a:pt x="4200891" y="6506822"/>
                </a:moveTo>
                <a:lnTo>
                  <a:pt x="4552068" y="6858000"/>
                </a:lnTo>
                <a:lnTo>
                  <a:pt x="3849713" y="6858000"/>
                </a:lnTo>
                <a:close/>
                <a:moveTo>
                  <a:pt x="5303913" y="5403801"/>
                </a:moveTo>
                <a:lnTo>
                  <a:pt x="5303913" y="6815914"/>
                </a:lnTo>
                <a:lnTo>
                  <a:pt x="4597856" y="6109858"/>
                </a:lnTo>
                <a:close/>
                <a:moveTo>
                  <a:pt x="3051427" y="5357359"/>
                </a:moveTo>
                <a:lnTo>
                  <a:pt x="3803925" y="6109858"/>
                </a:lnTo>
                <a:lnTo>
                  <a:pt x="3055783" y="6858000"/>
                </a:lnTo>
                <a:lnTo>
                  <a:pt x="3047071" y="6858000"/>
                </a:lnTo>
                <a:lnTo>
                  <a:pt x="2298928" y="6109858"/>
                </a:lnTo>
                <a:close/>
                <a:moveTo>
                  <a:pt x="4200888" y="4207896"/>
                </a:moveTo>
                <a:lnTo>
                  <a:pt x="4953386" y="4960395"/>
                </a:lnTo>
                <a:lnTo>
                  <a:pt x="4200888" y="5712893"/>
                </a:lnTo>
                <a:lnTo>
                  <a:pt x="3448389" y="4960395"/>
                </a:lnTo>
                <a:close/>
                <a:moveTo>
                  <a:pt x="1901962" y="4207896"/>
                </a:moveTo>
                <a:lnTo>
                  <a:pt x="2654460" y="4960395"/>
                </a:lnTo>
                <a:lnTo>
                  <a:pt x="1901962" y="5712893"/>
                </a:lnTo>
                <a:lnTo>
                  <a:pt x="1149463" y="4960395"/>
                </a:lnTo>
                <a:close/>
                <a:moveTo>
                  <a:pt x="5303913" y="3104873"/>
                </a:moveTo>
                <a:lnTo>
                  <a:pt x="5303913" y="4516991"/>
                </a:lnTo>
                <a:lnTo>
                  <a:pt x="4597853" y="3810932"/>
                </a:lnTo>
                <a:close/>
                <a:moveTo>
                  <a:pt x="3051426" y="3058434"/>
                </a:moveTo>
                <a:lnTo>
                  <a:pt x="3803924" y="3810932"/>
                </a:lnTo>
                <a:lnTo>
                  <a:pt x="3051426" y="4563430"/>
                </a:lnTo>
                <a:lnTo>
                  <a:pt x="2298927" y="3810932"/>
                </a:lnTo>
                <a:close/>
                <a:moveTo>
                  <a:pt x="752499" y="3058434"/>
                </a:moveTo>
                <a:lnTo>
                  <a:pt x="1504997" y="3810932"/>
                </a:lnTo>
                <a:lnTo>
                  <a:pt x="752499" y="4563430"/>
                </a:lnTo>
                <a:lnTo>
                  <a:pt x="0" y="3810932"/>
                </a:lnTo>
                <a:close/>
                <a:moveTo>
                  <a:pt x="4200889" y="1908971"/>
                </a:moveTo>
                <a:lnTo>
                  <a:pt x="4953387" y="2661470"/>
                </a:lnTo>
                <a:lnTo>
                  <a:pt x="4200889" y="3413968"/>
                </a:lnTo>
                <a:lnTo>
                  <a:pt x="3448390" y="2661470"/>
                </a:lnTo>
                <a:close/>
                <a:moveTo>
                  <a:pt x="1901962" y="1908971"/>
                </a:moveTo>
                <a:lnTo>
                  <a:pt x="2654460" y="2661470"/>
                </a:lnTo>
                <a:lnTo>
                  <a:pt x="1901962" y="3413968"/>
                </a:lnTo>
                <a:lnTo>
                  <a:pt x="1149463" y="2661470"/>
                </a:lnTo>
                <a:close/>
                <a:moveTo>
                  <a:pt x="5303913" y="805946"/>
                </a:moveTo>
                <a:lnTo>
                  <a:pt x="5303913" y="2218068"/>
                </a:lnTo>
                <a:lnTo>
                  <a:pt x="4597852" y="1512007"/>
                </a:lnTo>
                <a:close/>
                <a:moveTo>
                  <a:pt x="3051425" y="759509"/>
                </a:moveTo>
                <a:lnTo>
                  <a:pt x="3803923" y="1512008"/>
                </a:lnTo>
                <a:lnTo>
                  <a:pt x="3051425" y="2264506"/>
                </a:lnTo>
                <a:lnTo>
                  <a:pt x="2298926" y="1512008"/>
                </a:lnTo>
                <a:close/>
                <a:moveTo>
                  <a:pt x="3810933" y="0"/>
                </a:moveTo>
                <a:lnTo>
                  <a:pt x="4590842" y="0"/>
                </a:lnTo>
                <a:lnTo>
                  <a:pt x="4953386" y="362544"/>
                </a:lnTo>
                <a:lnTo>
                  <a:pt x="4200888" y="1115042"/>
                </a:lnTo>
                <a:lnTo>
                  <a:pt x="3448389" y="36254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5" name="Google Shape;125;p16"/>
          <p:cNvSpPr txBox="1">
            <a:spLocks noGrp="1"/>
          </p:cNvSpPr>
          <p:nvPr>
            <p:ph type="body" idx="3"/>
          </p:nvPr>
        </p:nvSpPr>
        <p:spPr>
          <a:xfrm>
            <a:off x="3575720" y="5147900"/>
            <a:ext cx="252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body" idx="4"/>
          </p:nvPr>
        </p:nvSpPr>
        <p:spPr>
          <a:xfrm>
            <a:off x="3575720" y="5661248"/>
            <a:ext cx="2520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16"/>
          <p:cNvSpPr txBox="1"/>
          <p:nvPr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ИНСТРУКЦИИ</a:t>
            </a:r>
            <a:endParaRPr/>
          </a:p>
        </p:txBody>
      </p:sp>
      <p:sp>
        <p:nvSpPr>
          <p:cNvPr id="128" name="Google Shape;128;p16"/>
          <p:cNvSpPr txBox="1"/>
          <p:nvPr/>
        </p:nvSpPr>
        <p:spPr>
          <a:xfrm>
            <a:off x="3575720" y="-737435"/>
            <a:ext cx="363644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Если презентация готовится для двух и более спикеров из разных организаций, то лучше использовать один логотип AIRI и добавить спикерам аффилиацию</a:t>
            </a:r>
            <a:endParaRPr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9" name="Google Shape;129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5324" y="728665"/>
            <a:ext cx="2016000" cy="61220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6"/>
          <p:cNvSpPr>
            <a:spLocks noGrp="1"/>
          </p:cNvSpPr>
          <p:nvPr>
            <p:ph type="pic" idx="5"/>
          </p:nvPr>
        </p:nvSpPr>
        <p:spPr>
          <a:xfrm>
            <a:off x="3575721" y="664404"/>
            <a:ext cx="2160000" cy="74052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_1">
  <p:cSld name="Section divider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100000" scaled="0"/>
        </a:gra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>
            <a:spLocks noGrp="1"/>
          </p:cNvSpPr>
          <p:nvPr>
            <p:ph type="title"/>
          </p:nvPr>
        </p:nvSpPr>
        <p:spPr>
          <a:xfrm>
            <a:off x="695325" y="3059668"/>
            <a:ext cx="933537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body" idx="1"/>
          </p:nvPr>
        </p:nvSpPr>
        <p:spPr>
          <a:xfrm>
            <a:off x="623392" y="634282"/>
            <a:ext cx="1676741" cy="1387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Inter"/>
              <a:buNone/>
              <a:defRPr sz="120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17"/>
          <p:cNvSpPr/>
          <p:nvPr/>
        </p:nvSpPr>
        <p:spPr>
          <a:xfrm>
            <a:off x="695325" y="2504682"/>
            <a:ext cx="1676741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5" name="Google Shape;135;p17"/>
          <p:cNvSpPr txBox="1"/>
          <p:nvPr/>
        </p:nvSpPr>
        <p:spPr>
          <a:xfrm>
            <a:off x="3575720" y="-737435"/>
            <a:ext cx="38884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Разделитель с названием раздела.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Номер раздела можно указать по желанию.</a:t>
            </a:r>
            <a:endParaRPr/>
          </a:p>
        </p:txBody>
      </p:sp>
      <p:sp>
        <p:nvSpPr>
          <p:cNvPr id="136" name="Google Shape;136;p17"/>
          <p:cNvSpPr txBox="1"/>
          <p:nvPr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ИНСТРУКЦИИ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_3">
  <p:cSld name="Section divider_3">
    <p:bg>
      <p:bgPr>
        <a:solidFill>
          <a:srgbClr val="F5ECE5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>
            <a:spLocks noGrp="1"/>
          </p:cNvSpPr>
          <p:nvPr>
            <p:ph type="title"/>
          </p:nvPr>
        </p:nvSpPr>
        <p:spPr>
          <a:xfrm>
            <a:off x="695325" y="3059668"/>
            <a:ext cx="933537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None/>
              <a:defRPr sz="4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8"/>
          <p:cNvSpPr/>
          <p:nvPr/>
        </p:nvSpPr>
        <p:spPr>
          <a:xfrm>
            <a:off x="695325" y="2504682"/>
            <a:ext cx="1676741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3575720" y="-737435"/>
            <a:ext cx="38884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Разделитель с названием раздела.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Номер раздела можно указать по желанию.</a:t>
            </a:r>
            <a:endParaRPr/>
          </a:p>
        </p:txBody>
      </p:sp>
      <p:sp>
        <p:nvSpPr>
          <p:cNvPr id="141" name="Google Shape;141;p18"/>
          <p:cNvSpPr txBox="1"/>
          <p:nvPr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ИНСТРУКЦИИ</a:t>
            </a:r>
            <a:endParaRPr/>
          </a:p>
        </p:txBody>
      </p:sp>
      <p:sp>
        <p:nvSpPr>
          <p:cNvPr id="142" name="Google Shape;142;p18"/>
          <p:cNvSpPr txBox="1">
            <a:spLocks noGrp="1"/>
          </p:cNvSpPr>
          <p:nvPr>
            <p:ph type="body" idx="1"/>
          </p:nvPr>
        </p:nvSpPr>
        <p:spPr>
          <a:xfrm>
            <a:off x="623392" y="634282"/>
            <a:ext cx="1676741" cy="1387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Inter"/>
              <a:buNone/>
              <a:defRPr sz="120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divider_4">
  <p:cSld name="2_Section divider_4">
    <p:bg>
      <p:bgPr>
        <a:solidFill>
          <a:schemeClr val="accent3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title"/>
          </p:nvPr>
        </p:nvSpPr>
        <p:spPr>
          <a:xfrm>
            <a:off x="695325" y="3059668"/>
            <a:ext cx="933537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9"/>
          <p:cNvSpPr/>
          <p:nvPr/>
        </p:nvSpPr>
        <p:spPr>
          <a:xfrm>
            <a:off x="695325" y="2504682"/>
            <a:ext cx="1676741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6" name="Google Shape;146;p19"/>
          <p:cNvSpPr txBox="1"/>
          <p:nvPr/>
        </p:nvSpPr>
        <p:spPr>
          <a:xfrm>
            <a:off x="3575720" y="-737435"/>
            <a:ext cx="38884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Разделитель с названием раздела.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Номер раздела можно указать по желанию.</a:t>
            </a:r>
            <a:endParaRPr/>
          </a:p>
        </p:txBody>
      </p:sp>
      <p:sp>
        <p:nvSpPr>
          <p:cNvPr id="147" name="Google Shape;147;p19"/>
          <p:cNvSpPr txBox="1"/>
          <p:nvPr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ИНСТРУКЦИИ</a:t>
            </a:r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body" idx="1"/>
          </p:nvPr>
        </p:nvSpPr>
        <p:spPr>
          <a:xfrm>
            <a:off x="623392" y="634282"/>
            <a:ext cx="1676741" cy="1387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Inter"/>
              <a:buNone/>
              <a:defRPr sz="120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message_1">
  <p:cSld name="Key message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100000" scaled="0"/>
        </a:gra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>
            <a:spLocks noGrp="1"/>
          </p:cNvSpPr>
          <p:nvPr>
            <p:ph type="title"/>
          </p:nvPr>
        </p:nvSpPr>
        <p:spPr>
          <a:xfrm>
            <a:off x="1428315" y="3059668"/>
            <a:ext cx="933537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0"/>
          <p:cNvSpPr txBox="1"/>
          <p:nvPr/>
        </p:nvSpPr>
        <p:spPr>
          <a:xfrm>
            <a:off x="3575720" y="-737435"/>
            <a:ext cx="3888432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Слайд для важной идеи, цитаты или вывода</a:t>
            </a:r>
            <a:endParaRPr/>
          </a:p>
        </p:txBody>
      </p:sp>
      <p:sp>
        <p:nvSpPr>
          <p:cNvPr id="152" name="Google Shape;152;p20"/>
          <p:cNvSpPr txBox="1"/>
          <p:nvPr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ИНСТРУКЦИИ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type="titleOnly">
  <p:cSld name="TITLE_ONLY">
    <p:bg>
      <p:bgPr>
        <a:solidFill>
          <a:schemeClr val="lt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695325" y="1464460"/>
            <a:ext cx="489661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 Medium"/>
              <a:buNone/>
              <a:defRPr sz="4800" b="0" i="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695325" y="2504682"/>
            <a:ext cx="1676741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" name="Google Shape;16;p3"/>
          <p:cNvSpPr txBox="1"/>
          <p:nvPr/>
        </p:nvSpPr>
        <p:spPr>
          <a:xfrm>
            <a:off x="3575720" y="-737435"/>
            <a:ext cx="388843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Пример слайда с содержанием презентации.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Перечисли здесь смысловые части своей презентации, чтобы рассказать слушателям о ходе выступления.</a:t>
            </a:r>
            <a:endParaRPr/>
          </a:p>
        </p:txBody>
      </p:sp>
      <p:sp>
        <p:nvSpPr>
          <p:cNvPr id="17" name="Google Shape;17;p3"/>
          <p:cNvSpPr txBox="1"/>
          <p:nvPr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ИНСТРУКЦИИ</a:t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message_2">
  <p:cSld name="Key message_2">
    <p:bg>
      <p:bgPr>
        <a:solidFill>
          <a:schemeClr val="accent2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1428315" y="3059668"/>
            <a:ext cx="933537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1"/>
          <p:cNvSpPr txBox="1"/>
          <p:nvPr/>
        </p:nvSpPr>
        <p:spPr>
          <a:xfrm>
            <a:off x="3575720" y="-737435"/>
            <a:ext cx="3888432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Слайд для важной идеи, цитаты или вывода</a:t>
            </a:r>
            <a:endParaRPr/>
          </a:p>
        </p:txBody>
      </p:sp>
      <p:sp>
        <p:nvSpPr>
          <p:cNvPr id="156" name="Google Shape;156;p21"/>
          <p:cNvSpPr txBox="1"/>
          <p:nvPr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ИНСТРУКЦИИ</a:t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message_3">
  <p:cSld name="Key message_3">
    <p:bg>
      <p:bgPr>
        <a:solidFill>
          <a:srgbClr val="F5ECE5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1428315" y="3059668"/>
            <a:ext cx="933537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None/>
              <a:defRPr sz="4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2"/>
          <p:cNvSpPr txBox="1"/>
          <p:nvPr/>
        </p:nvSpPr>
        <p:spPr>
          <a:xfrm>
            <a:off x="3575720" y="-737435"/>
            <a:ext cx="3888432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Слайд для важной идеи, цитаты или вывода</a:t>
            </a:r>
            <a:endParaRPr/>
          </a:p>
        </p:txBody>
      </p:sp>
      <p:sp>
        <p:nvSpPr>
          <p:cNvPr id="160" name="Google Shape;160;p22"/>
          <p:cNvSpPr txBox="1"/>
          <p:nvPr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ИНСТРУКЦИИ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message_4">
  <p:cSld name="Key message_4">
    <p:bg>
      <p:bgPr>
        <a:solidFill>
          <a:schemeClr val="accent3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>
            <a:spLocks noGrp="1"/>
          </p:cNvSpPr>
          <p:nvPr>
            <p:ph type="title"/>
          </p:nvPr>
        </p:nvSpPr>
        <p:spPr>
          <a:xfrm>
            <a:off x="1428315" y="3059668"/>
            <a:ext cx="933537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3"/>
          <p:cNvSpPr txBox="1"/>
          <p:nvPr/>
        </p:nvSpPr>
        <p:spPr>
          <a:xfrm>
            <a:off x="3575720" y="-737435"/>
            <a:ext cx="3888432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Слайд для важной идеи, цитаты или вывода</a:t>
            </a:r>
            <a:endParaRPr/>
          </a:p>
        </p:txBody>
      </p:sp>
      <p:sp>
        <p:nvSpPr>
          <p:cNvPr id="164" name="Google Shape;164;p23"/>
          <p:cNvSpPr txBox="1"/>
          <p:nvPr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ИНСТРУКЦИИ</a:t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>
            <a:off x="704672" y="742306"/>
            <a:ext cx="10789123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body" idx="1"/>
          </p:nvPr>
        </p:nvSpPr>
        <p:spPr>
          <a:xfrm>
            <a:off x="695324" y="1809338"/>
            <a:ext cx="5040000" cy="4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24"/>
          <p:cNvSpPr txBox="1">
            <a:spLocks noGrp="1"/>
          </p:cNvSpPr>
          <p:nvPr>
            <p:ph type="body" idx="2"/>
          </p:nvPr>
        </p:nvSpPr>
        <p:spPr>
          <a:xfrm>
            <a:off x="6456675" y="1809338"/>
            <a:ext cx="5040000" cy="4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24"/>
          <p:cNvSpPr txBox="1"/>
          <p:nvPr/>
        </p:nvSpPr>
        <p:spPr>
          <a:xfrm>
            <a:off x="9480376" y="6492744"/>
            <a:ext cx="600455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‹#›</a:t>
            </a:fld>
            <a:endParaRPr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0" name="Google Shape;170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09420" y="6434970"/>
            <a:ext cx="887255" cy="269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idential ">
  <p:cSld name="Confidential 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>
            <a:spLocks noGrp="1"/>
          </p:cNvSpPr>
          <p:nvPr>
            <p:ph type="title"/>
          </p:nvPr>
        </p:nvSpPr>
        <p:spPr>
          <a:xfrm>
            <a:off x="704672" y="742306"/>
            <a:ext cx="10789123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5"/>
          <p:cNvSpPr txBox="1"/>
          <p:nvPr/>
        </p:nvSpPr>
        <p:spPr>
          <a:xfrm rot="-5400000">
            <a:off x="11494126" y="6000623"/>
            <a:ext cx="113813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Confidential. AIRI. 2024</a:t>
            </a:r>
            <a:endParaRPr/>
          </a:p>
        </p:txBody>
      </p:sp>
      <p:sp>
        <p:nvSpPr>
          <p:cNvPr id="174" name="Google Shape;174;p25"/>
          <p:cNvSpPr txBox="1"/>
          <p:nvPr/>
        </p:nvSpPr>
        <p:spPr>
          <a:xfrm>
            <a:off x="9480376" y="6492744"/>
            <a:ext cx="600455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‹#›</a:t>
            </a:fld>
            <a:endParaRPr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5" name="Google Shape;175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09420" y="6434970"/>
            <a:ext cx="887255" cy="269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al contacts">
  <p:cSld name="Personal contacts">
    <p:bg>
      <p:bgPr>
        <a:solidFill>
          <a:schemeClr val="lt2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>
            <a:spLocks noGrp="1"/>
          </p:cNvSpPr>
          <p:nvPr>
            <p:ph type="title"/>
          </p:nvPr>
        </p:nvSpPr>
        <p:spPr>
          <a:xfrm>
            <a:off x="695325" y="1464460"/>
            <a:ext cx="417653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 Medium"/>
              <a:buNone/>
              <a:defRPr sz="4800" b="0" i="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6"/>
          <p:cNvSpPr/>
          <p:nvPr/>
        </p:nvSpPr>
        <p:spPr>
          <a:xfrm>
            <a:off x="695325" y="2504682"/>
            <a:ext cx="1676741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9" name="Google Shape;179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80801" y="5675328"/>
            <a:ext cx="432048" cy="432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s">
  <p:cSld name="Contacts">
    <p:bg>
      <p:bgPr>
        <a:solidFill>
          <a:srgbClr val="E8ECEE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/>
        </p:nvSpPr>
        <p:spPr>
          <a:xfrm>
            <a:off x="3575720" y="-737435"/>
            <a:ext cx="4464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Завершающий слайд с ссылками на сайт и соцсети. Используй </a:t>
            </a:r>
            <a:b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для выступлений на конференциях и других внешних мероприятиях, чтобы дать слушателям возможность узнать больше об Институте.</a:t>
            </a:r>
            <a:endParaRPr/>
          </a:p>
        </p:txBody>
      </p:sp>
      <p:sp>
        <p:nvSpPr>
          <p:cNvPr id="182" name="Google Shape;182;p27"/>
          <p:cNvSpPr txBox="1"/>
          <p:nvPr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ИНСТРУКЦИИ</a:t>
            </a:r>
            <a:endParaRPr/>
          </a:p>
        </p:txBody>
      </p:sp>
      <p:pic>
        <p:nvPicPr>
          <p:cNvPr id="183" name="Google Shape;183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1424" y="909000"/>
            <a:ext cx="2620800" cy="79587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7"/>
          <p:cNvSpPr/>
          <p:nvPr/>
        </p:nvSpPr>
        <p:spPr>
          <a:xfrm>
            <a:off x="7271786" y="909000"/>
            <a:ext cx="3744416" cy="5040000"/>
          </a:xfrm>
          <a:prstGeom prst="roundRect">
            <a:avLst>
              <a:gd name="adj" fmla="val 71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85" name="Google Shape;185;p27"/>
          <p:cNvPicPr preferRelativeResize="0"/>
          <p:nvPr/>
        </p:nvPicPr>
        <p:blipFill rotWithShape="1">
          <a:blip r:embed="rId3">
            <a:alphaModFix/>
          </a:blip>
          <a:srcRect l="7663" t="7663" r="7663" b="7663"/>
          <a:stretch/>
        </p:blipFill>
        <p:spPr>
          <a:xfrm>
            <a:off x="7649994" y="1268760"/>
            <a:ext cx="2988000" cy="29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 txBox="1"/>
          <p:nvPr/>
        </p:nvSpPr>
        <p:spPr>
          <a:xfrm>
            <a:off x="8686339" y="4596517"/>
            <a:ext cx="91531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Telegram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7" name="Google Shape;187;p27"/>
          <p:cNvSpPr txBox="1"/>
          <p:nvPr/>
        </p:nvSpPr>
        <p:spPr>
          <a:xfrm>
            <a:off x="8954040" y="5126995"/>
            <a:ext cx="37991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AIRI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acts">
  <p:cSld name="1_Contacts">
    <p:bg>
      <p:bgPr>
        <a:solidFill>
          <a:schemeClr val="accent2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1423" y="909000"/>
            <a:ext cx="2620809" cy="795873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8"/>
          <p:cNvSpPr txBox="1"/>
          <p:nvPr/>
        </p:nvSpPr>
        <p:spPr>
          <a:xfrm>
            <a:off x="3575720" y="-737435"/>
            <a:ext cx="4464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Завершающий слайд с ссылками на сайт и соцсети. Используй </a:t>
            </a:r>
            <a:b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для выступлений на конференциях и других внешних мероприятиях, чтобы дать слушателям возможность узнать больше об Институте.</a:t>
            </a:r>
            <a:endParaRPr/>
          </a:p>
        </p:txBody>
      </p:sp>
      <p:sp>
        <p:nvSpPr>
          <p:cNvPr id="191" name="Google Shape;191;p28"/>
          <p:cNvSpPr txBox="1"/>
          <p:nvPr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ИНСТРУКЦИИ</a:t>
            </a:r>
            <a:endParaRPr/>
          </a:p>
        </p:txBody>
      </p:sp>
      <p:sp>
        <p:nvSpPr>
          <p:cNvPr id="192" name="Google Shape;192;p28"/>
          <p:cNvSpPr/>
          <p:nvPr/>
        </p:nvSpPr>
        <p:spPr>
          <a:xfrm>
            <a:off x="7271786" y="909000"/>
            <a:ext cx="3744416" cy="5040000"/>
          </a:xfrm>
          <a:prstGeom prst="roundRect">
            <a:avLst>
              <a:gd name="adj" fmla="val 71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93" name="Google Shape;193;p28"/>
          <p:cNvPicPr preferRelativeResize="0"/>
          <p:nvPr/>
        </p:nvPicPr>
        <p:blipFill rotWithShape="1">
          <a:blip r:embed="rId3">
            <a:alphaModFix/>
          </a:blip>
          <a:srcRect l="7663" t="7663" r="7663" b="7663"/>
          <a:stretch/>
        </p:blipFill>
        <p:spPr>
          <a:xfrm>
            <a:off x="7649994" y="1268760"/>
            <a:ext cx="2988000" cy="29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8"/>
          <p:cNvSpPr txBox="1"/>
          <p:nvPr/>
        </p:nvSpPr>
        <p:spPr>
          <a:xfrm>
            <a:off x="8686339" y="4596517"/>
            <a:ext cx="91531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Telegram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5" name="Google Shape;195;p28"/>
          <p:cNvSpPr txBox="1"/>
          <p:nvPr/>
        </p:nvSpPr>
        <p:spPr>
          <a:xfrm>
            <a:off x="8954039" y="5126995"/>
            <a:ext cx="37991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AIRI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acts">
  <p:cSld name="2_Contacts">
    <p:bg>
      <p:bgPr>
        <a:solidFill>
          <a:srgbClr val="151A26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1423" y="909000"/>
            <a:ext cx="2620809" cy="795873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9"/>
          <p:cNvSpPr txBox="1"/>
          <p:nvPr/>
        </p:nvSpPr>
        <p:spPr>
          <a:xfrm>
            <a:off x="3575720" y="-737435"/>
            <a:ext cx="4464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Завершающий слайд с ссылками на сайт и соцсети. Используй </a:t>
            </a:r>
            <a:b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для выступлений на конференциях и других внешних мероприятиях, чтобы дать слушателям возможность узнать больше об Институте.</a:t>
            </a:r>
            <a:endParaRPr/>
          </a:p>
        </p:txBody>
      </p:sp>
      <p:sp>
        <p:nvSpPr>
          <p:cNvPr id="199" name="Google Shape;199;p29"/>
          <p:cNvSpPr txBox="1"/>
          <p:nvPr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ИНСТРУКЦИИ</a:t>
            </a:r>
            <a:endParaRPr/>
          </a:p>
        </p:txBody>
      </p:sp>
      <p:sp>
        <p:nvSpPr>
          <p:cNvPr id="200" name="Google Shape;200;p29"/>
          <p:cNvSpPr/>
          <p:nvPr/>
        </p:nvSpPr>
        <p:spPr>
          <a:xfrm>
            <a:off x="7271786" y="909000"/>
            <a:ext cx="3744416" cy="5040000"/>
          </a:xfrm>
          <a:prstGeom prst="roundRect">
            <a:avLst>
              <a:gd name="adj" fmla="val 71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01" name="Google Shape;201;p29"/>
          <p:cNvPicPr preferRelativeResize="0"/>
          <p:nvPr/>
        </p:nvPicPr>
        <p:blipFill rotWithShape="1">
          <a:blip r:embed="rId3">
            <a:alphaModFix/>
          </a:blip>
          <a:srcRect l="7663" t="7663" r="7663" b="7663"/>
          <a:stretch/>
        </p:blipFill>
        <p:spPr>
          <a:xfrm>
            <a:off x="7649994" y="1268760"/>
            <a:ext cx="2988000" cy="29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9"/>
          <p:cNvSpPr txBox="1"/>
          <p:nvPr/>
        </p:nvSpPr>
        <p:spPr>
          <a:xfrm>
            <a:off x="8686339" y="4596517"/>
            <a:ext cx="91531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Telegram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3" name="Google Shape;203;p29"/>
          <p:cNvSpPr txBox="1"/>
          <p:nvPr/>
        </p:nvSpPr>
        <p:spPr>
          <a:xfrm>
            <a:off x="8954039" y="5126995"/>
            <a:ext cx="37991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AIRI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ntacts">
  <p:cSld name="3_Contacts">
    <p:bg>
      <p:bgPr>
        <a:solidFill>
          <a:srgbClr val="F6EDE6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/>
        </p:nvSpPr>
        <p:spPr>
          <a:xfrm>
            <a:off x="3575720" y="-737435"/>
            <a:ext cx="4464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Завершающий слайд с ссылками на сайт и соцсети. Используй </a:t>
            </a:r>
            <a:b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для выступлений на конференциях и других внешних мероприятиях, чтобы дать слушателям возможность узнать больше об Институте.</a:t>
            </a:r>
            <a:endParaRPr/>
          </a:p>
        </p:txBody>
      </p:sp>
      <p:sp>
        <p:nvSpPr>
          <p:cNvPr id="206" name="Google Shape;206;p30"/>
          <p:cNvSpPr txBox="1"/>
          <p:nvPr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ИНСТРУКЦИИ</a:t>
            </a:r>
            <a:endParaRPr/>
          </a:p>
        </p:txBody>
      </p:sp>
      <p:pic>
        <p:nvPicPr>
          <p:cNvPr id="207" name="Google Shape;207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1424" y="909000"/>
            <a:ext cx="2620800" cy="795873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0"/>
          <p:cNvSpPr/>
          <p:nvPr/>
        </p:nvSpPr>
        <p:spPr>
          <a:xfrm>
            <a:off x="7271786" y="909000"/>
            <a:ext cx="3744416" cy="5040000"/>
          </a:xfrm>
          <a:prstGeom prst="roundRect">
            <a:avLst>
              <a:gd name="adj" fmla="val 71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09" name="Google Shape;209;p30"/>
          <p:cNvPicPr preferRelativeResize="0"/>
          <p:nvPr/>
        </p:nvPicPr>
        <p:blipFill rotWithShape="1">
          <a:blip r:embed="rId3">
            <a:alphaModFix/>
          </a:blip>
          <a:srcRect l="7663" t="7663" r="7663" b="7663"/>
          <a:stretch/>
        </p:blipFill>
        <p:spPr>
          <a:xfrm>
            <a:off x="7649994" y="1268760"/>
            <a:ext cx="2988000" cy="29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0"/>
          <p:cNvSpPr txBox="1"/>
          <p:nvPr/>
        </p:nvSpPr>
        <p:spPr>
          <a:xfrm>
            <a:off x="8686339" y="4596517"/>
            <a:ext cx="91531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Telegram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1" name="Google Shape;211;p30"/>
          <p:cNvSpPr txBox="1"/>
          <p:nvPr/>
        </p:nvSpPr>
        <p:spPr>
          <a:xfrm>
            <a:off x="8954039" y="5126995"/>
            <a:ext cx="37991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AIRI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_2">
  <p:cSld name="Section divider_2">
    <p:bg>
      <p:bgPr>
        <a:solidFill>
          <a:schemeClr val="accent2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695325" y="3059668"/>
            <a:ext cx="933537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695325" y="2504682"/>
            <a:ext cx="1676741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" name="Google Shape;21;p4"/>
          <p:cNvSpPr txBox="1"/>
          <p:nvPr/>
        </p:nvSpPr>
        <p:spPr>
          <a:xfrm>
            <a:off x="3575720" y="-737435"/>
            <a:ext cx="38884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Разделитель с названием раздела.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Номер раздела можно указать по желанию.</a:t>
            </a:r>
            <a:endParaRPr/>
          </a:p>
        </p:txBody>
      </p:sp>
      <p:sp>
        <p:nvSpPr>
          <p:cNvPr id="22" name="Google Shape;22;p4"/>
          <p:cNvSpPr txBox="1"/>
          <p:nvPr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ИНСТРУКЦИИ</a:t>
            </a: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623392" y="634282"/>
            <a:ext cx="1676741" cy="1387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Inter"/>
              <a:buNone/>
              <a:defRPr sz="12000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ontacts">
  <p:cSld name="8_Contacts">
    <p:bg>
      <p:bgPr>
        <a:solidFill>
          <a:srgbClr val="E8ECEE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/>
        </p:nvSpPr>
        <p:spPr>
          <a:xfrm>
            <a:off x="3575720" y="-737435"/>
            <a:ext cx="4464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Завершающий слайд с ссылками на сайт и соцсети. Используй </a:t>
            </a:r>
            <a:b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для выступлений на конференциях и других внешних мероприятиях, чтобы дать слушателям возможность узнать больше об Институте.</a:t>
            </a:r>
            <a:endParaRPr/>
          </a:p>
        </p:txBody>
      </p:sp>
      <p:sp>
        <p:nvSpPr>
          <p:cNvPr id="214" name="Google Shape;214;p31"/>
          <p:cNvSpPr txBox="1"/>
          <p:nvPr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ИНСТРУКЦИИ</a:t>
            </a:r>
            <a:endParaRPr/>
          </a:p>
        </p:txBody>
      </p:sp>
      <p:pic>
        <p:nvPicPr>
          <p:cNvPr id="215" name="Google Shape;21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1424" y="909000"/>
            <a:ext cx="2620800" cy="795873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/>
          <p:nvPr/>
        </p:nvSpPr>
        <p:spPr>
          <a:xfrm>
            <a:off x="7271786" y="909000"/>
            <a:ext cx="3744416" cy="5040000"/>
          </a:xfrm>
          <a:prstGeom prst="roundRect">
            <a:avLst>
              <a:gd name="adj" fmla="val 71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7" name="Google Shape;217;p31"/>
          <p:cNvSpPr txBox="1"/>
          <p:nvPr/>
        </p:nvSpPr>
        <p:spPr>
          <a:xfrm>
            <a:off x="8813781" y="4596517"/>
            <a:ext cx="66043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airi.net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8" name="Google Shape;218;p31"/>
          <p:cNvSpPr txBox="1"/>
          <p:nvPr/>
        </p:nvSpPr>
        <p:spPr>
          <a:xfrm>
            <a:off x="8954040" y="5126995"/>
            <a:ext cx="37991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AIRI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19" name="Google Shape;2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54437" y="1185989"/>
            <a:ext cx="3179115" cy="3179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ontacts">
  <p:cSld name="10_Contacts">
    <p:bg>
      <p:bgPr>
        <a:solidFill>
          <a:schemeClr val="accent2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1423" y="909000"/>
            <a:ext cx="2620809" cy="795873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2"/>
          <p:cNvSpPr txBox="1"/>
          <p:nvPr/>
        </p:nvSpPr>
        <p:spPr>
          <a:xfrm>
            <a:off x="3575720" y="-737435"/>
            <a:ext cx="4464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Завершающий слайд с ссылками на сайт и соцсети. Используй </a:t>
            </a:r>
            <a:b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для выступлений на конференциях и других внешних мероприятиях, чтобы дать слушателям возможность узнать больше об Институте.</a:t>
            </a:r>
            <a:endParaRPr/>
          </a:p>
        </p:txBody>
      </p:sp>
      <p:sp>
        <p:nvSpPr>
          <p:cNvPr id="223" name="Google Shape;223;p32"/>
          <p:cNvSpPr txBox="1"/>
          <p:nvPr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ИНСТРУКЦИИ</a:t>
            </a:r>
            <a:endParaRPr/>
          </a:p>
        </p:txBody>
      </p:sp>
      <p:sp>
        <p:nvSpPr>
          <p:cNvPr id="224" name="Google Shape;224;p32"/>
          <p:cNvSpPr/>
          <p:nvPr/>
        </p:nvSpPr>
        <p:spPr>
          <a:xfrm>
            <a:off x="7271786" y="909000"/>
            <a:ext cx="3744416" cy="5040000"/>
          </a:xfrm>
          <a:prstGeom prst="roundRect">
            <a:avLst>
              <a:gd name="adj" fmla="val 71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5" name="Google Shape;225;p32"/>
          <p:cNvSpPr txBox="1"/>
          <p:nvPr/>
        </p:nvSpPr>
        <p:spPr>
          <a:xfrm>
            <a:off x="8954039" y="5126995"/>
            <a:ext cx="37991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AIRI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6" name="Google Shape;226;p32"/>
          <p:cNvSpPr txBox="1"/>
          <p:nvPr/>
        </p:nvSpPr>
        <p:spPr>
          <a:xfrm>
            <a:off x="8813781" y="4596517"/>
            <a:ext cx="66043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airi.net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27" name="Google Shape;227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54437" y="1185989"/>
            <a:ext cx="3179115" cy="3179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ontacts">
  <p:cSld name="11_Contacts">
    <p:bg>
      <p:bgPr>
        <a:solidFill>
          <a:srgbClr val="151A26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1423" y="909000"/>
            <a:ext cx="2620809" cy="795873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3"/>
          <p:cNvSpPr txBox="1"/>
          <p:nvPr/>
        </p:nvSpPr>
        <p:spPr>
          <a:xfrm>
            <a:off x="3575720" y="-737435"/>
            <a:ext cx="4464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Завершающий слайд с ссылками на сайт и соцсети. Используй </a:t>
            </a:r>
            <a:b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для выступлений на конференциях и других внешних мероприятиях, чтобы дать слушателям возможность узнать больше об Институте.</a:t>
            </a:r>
            <a:endParaRPr/>
          </a:p>
        </p:txBody>
      </p:sp>
      <p:sp>
        <p:nvSpPr>
          <p:cNvPr id="231" name="Google Shape;231;p33"/>
          <p:cNvSpPr txBox="1"/>
          <p:nvPr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ИНСТРУКЦИИ</a:t>
            </a:r>
            <a:endParaRPr/>
          </a:p>
        </p:txBody>
      </p:sp>
      <p:sp>
        <p:nvSpPr>
          <p:cNvPr id="232" name="Google Shape;232;p33"/>
          <p:cNvSpPr/>
          <p:nvPr/>
        </p:nvSpPr>
        <p:spPr>
          <a:xfrm>
            <a:off x="7271786" y="909000"/>
            <a:ext cx="3744416" cy="5040000"/>
          </a:xfrm>
          <a:prstGeom prst="roundRect">
            <a:avLst>
              <a:gd name="adj" fmla="val 71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33" name="Google Shape;23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54437" y="1185989"/>
            <a:ext cx="3179115" cy="317911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3"/>
          <p:cNvSpPr txBox="1"/>
          <p:nvPr/>
        </p:nvSpPr>
        <p:spPr>
          <a:xfrm>
            <a:off x="8954039" y="5126995"/>
            <a:ext cx="37991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AIRI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5" name="Google Shape;235;p33"/>
          <p:cNvSpPr txBox="1"/>
          <p:nvPr/>
        </p:nvSpPr>
        <p:spPr>
          <a:xfrm>
            <a:off x="8813781" y="4596517"/>
            <a:ext cx="66043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airi.net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ontacts">
  <p:cSld name="9_Contacts">
    <p:bg>
      <p:bgPr>
        <a:solidFill>
          <a:srgbClr val="F6EDE6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/>
        </p:nvSpPr>
        <p:spPr>
          <a:xfrm>
            <a:off x="3575720" y="-737435"/>
            <a:ext cx="4464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Завершающий слайд с ссылками на сайт и соцсети. Используй </a:t>
            </a:r>
            <a:b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для выступлений на конференциях и других внешних мероприятиях, чтобы дать слушателям возможность узнать больше об Институте.</a:t>
            </a:r>
            <a:endParaRPr/>
          </a:p>
        </p:txBody>
      </p:sp>
      <p:sp>
        <p:nvSpPr>
          <p:cNvPr id="238" name="Google Shape;238;p34"/>
          <p:cNvSpPr txBox="1"/>
          <p:nvPr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ИНСТРУКЦИИ</a:t>
            </a:r>
            <a:endParaRPr/>
          </a:p>
        </p:txBody>
      </p:sp>
      <p:pic>
        <p:nvPicPr>
          <p:cNvPr id="239" name="Google Shape;239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1424" y="909000"/>
            <a:ext cx="2620800" cy="795873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4"/>
          <p:cNvSpPr/>
          <p:nvPr/>
        </p:nvSpPr>
        <p:spPr>
          <a:xfrm>
            <a:off x="7271786" y="909000"/>
            <a:ext cx="3744416" cy="5040000"/>
          </a:xfrm>
          <a:prstGeom prst="roundRect">
            <a:avLst>
              <a:gd name="adj" fmla="val 71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1" name="Google Shape;241;p34"/>
          <p:cNvSpPr txBox="1"/>
          <p:nvPr/>
        </p:nvSpPr>
        <p:spPr>
          <a:xfrm>
            <a:off x="8954039" y="5126995"/>
            <a:ext cx="37991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AIRI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2" name="Google Shape;242;p34"/>
          <p:cNvSpPr txBox="1"/>
          <p:nvPr/>
        </p:nvSpPr>
        <p:spPr>
          <a:xfrm>
            <a:off x="8813781" y="4596517"/>
            <a:ext cx="66043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airi.net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43" name="Google Shape;243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54437" y="1185989"/>
            <a:ext cx="3179115" cy="3179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ontacts">
  <p:cSld name="4_Contacts">
    <p:bg>
      <p:bgPr>
        <a:solidFill>
          <a:srgbClr val="E8ECEE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/>
        </p:nvSpPr>
        <p:spPr>
          <a:xfrm>
            <a:off x="3575720" y="-737435"/>
            <a:ext cx="4464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Завершающий слайд с ссылками на сайт и соцсети. Используй </a:t>
            </a:r>
            <a:b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для выступлений на конференциях и других внешних мероприятиях, чтобы дать слушателям возможность узнать больше об Институте.</a:t>
            </a:r>
            <a:endParaRPr/>
          </a:p>
        </p:txBody>
      </p:sp>
      <p:sp>
        <p:nvSpPr>
          <p:cNvPr id="246" name="Google Shape;246;p35"/>
          <p:cNvSpPr txBox="1"/>
          <p:nvPr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ИНСТРУКЦИИ</a:t>
            </a:r>
            <a:endParaRPr/>
          </a:p>
        </p:txBody>
      </p:sp>
      <p:pic>
        <p:nvPicPr>
          <p:cNvPr id="247" name="Google Shape;247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1424" y="909000"/>
            <a:ext cx="2620800" cy="7958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" name="Google Shape;248;p35"/>
          <p:cNvGrpSpPr/>
          <p:nvPr/>
        </p:nvGrpSpPr>
        <p:grpSpPr>
          <a:xfrm>
            <a:off x="8343545" y="1885211"/>
            <a:ext cx="3153130" cy="4244127"/>
            <a:chOff x="7271786" y="909000"/>
            <a:chExt cx="3744416" cy="5040000"/>
          </a:xfrm>
        </p:grpSpPr>
        <p:sp>
          <p:nvSpPr>
            <p:cNvPr id="249" name="Google Shape;249;p35"/>
            <p:cNvSpPr/>
            <p:nvPr/>
          </p:nvSpPr>
          <p:spPr>
            <a:xfrm>
              <a:off x="7271786" y="909000"/>
              <a:ext cx="3744416" cy="5040000"/>
            </a:xfrm>
            <a:prstGeom prst="roundRect">
              <a:avLst>
                <a:gd name="adj" fmla="val 717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250" name="Google Shape;250;p35"/>
            <p:cNvGrpSpPr/>
            <p:nvPr/>
          </p:nvGrpSpPr>
          <p:grpSpPr>
            <a:xfrm>
              <a:off x="7586062" y="1127008"/>
              <a:ext cx="3230555" cy="4482570"/>
              <a:chOff x="7586062" y="1127008"/>
              <a:chExt cx="3230555" cy="4482570"/>
            </a:xfrm>
          </p:grpSpPr>
          <p:pic>
            <p:nvPicPr>
              <p:cNvPr id="251" name="Google Shape;251;p35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586062" y="1127008"/>
                <a:ext cx="3230555" cy="323055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2" name="Google Shape;252;p35"/>
              <p:cNvSpPr txBox="1"/>
              <p:nvPr/>
            </p:nvSpPr>
            <p:spPr>
              <a:xfrm>
                <a:off x="8686341" y="4596519"/>
                <a:ext cx="915314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Telegram</a:t>
                </a:r>
                <a:endParaRPr sz="16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53" name="Google Shape;253;p35"/>
              <p:cNvSpPr txBox="1"/>
              <p:nvPr/>
            </p:nvSpPr>
            <p:spPr>
              <a:xfrm>
                <a:off x="8145562" y="5024790"/>
                <a:ext cx="1996881" cy="5847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dk2"/>
                    </a:solidFill>
                    <a:latin typeface="Inter"/>
                    <a:ea typeface="Inter"/>
                    <a:cs typeface="Inter"/>
                    <a:sym typeface="Inter"/>
                  </a:rPr>
                  <a:t>Канал </a:t>
                </a:r>
                <a:br>
                  <a:rPr lang="ru-RU" sz="1600">
                    <a:solidFill>
                      <a:schemeClr val="dk2"/>
                    </a:solidFill>
                    <a:latin typeface="Inter"/>
                    <a:ea typeface="Inter"/>
                    <a:cs typeface="Inter"/>
                    <a:sym typeface="Inter"/>
                  </a:rPr>
                </a:br>
                <a:r>
                  <a:rPr lang="ru-RU" sz="1600">
                    <a:solidFill>
                      <a:schemeClr val="dk2"/>
                    </a:solidFill>
                    <a:latin typeface="Inter"/>
                    <a:ea typeface="Inter"/>
                    <a:cs typeface="Inter"/>
                    <a:sym typeface="Inter"/>
                  </a:rPr>
                  <a:t>Ивана Оселедца</a:t>
                </a:r>
                <a:endParaRPr/>
              </a:p>
            </p:txBody>
          </p:sp>
        </p:grpSp>
      </p:grpSp>
      <p:grpSp>
        <p:nvGrpSpPr>
          <p:cNvPr id="254" name="Google Shape;254;p35"/>
          <p:cNvGrpSpPr/>
          <p:nvPr/>
        </p:nvGrpSpPr>
        <p:grpSpPr>
          <a:xfrm>
            <a:off x="4930151" y="1885211"/>
            <a:ext cx="3153130" cy="4244127"/>
            <a:chOff x="4930151" y="1885210"/>
            <a:chExt cx="3153130" cy="4244127"/>
          </a:xfrm>
        </p:grpSpPr>
        <p:grpSp>
          <p:nvGrpSpPr>
            <p:cNvPr id="255" name="Google Shape;255;p35"/>
            <p:cNvGrpSpPr/>
            <p:nvPr/>
          </p:nvGrpSpPr>
          <p:grpSpPr>
            <a:xfrm>
              <a:off x="4930151" y="1885210"/>
              <a:ext cx="3153130" cy="4244127"/>
              <a:chOff x="7271786" y="909000"/>
              <a:chExt cx="3744416" cy="5040000"/>
            </a:xfrm>
          </p:grpSpPr>
          <p:sp>
            <p:nvSpPr>
              <p:cNvPr id="256" name="Google Shape;256;p35"/>
              <p:cNvSpPr/>
              <p:nvPr/>
            </p:nvSpPr>
            <p:spPr>
              <a:xfrm>
                <a:off x="7271786" y="909000"/>
                <a:ext cx="3744416" cy="5040000"/>
              </a:xfrm>
              <a:prstGeom prst="roundRect">
                <a:avLst>
                  <a:gd name="adj" fmla="val 717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grpSp>
            <p:nvGrpSpPr>
              <p:cNvPr id="257" name="Google Shape;257;p35"/>
              <p:cNvGrpSpPr/>
              <p:nvPr/>
            </p:nvGrpSpPr>
            <p:grpSpPr>
              <a:xfrm>
                <a:off x="7649994" y="1268760"/>
                <a:ext cx="2988000" cy="3573980"/>
                <a:chOff x="7649994" y="1268760"/>
                <a:chExt cx="2988000" cy="3573980"/>
              </a:xfrm>
            </p:grpSpPr>
            <p:pic>
              <p:nvPicPr>
                <p:cNvPr id="258" name="Google Shape;258;p35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l="7663" t="7663" r="7663" b="7663"/>
                <a:stretch/>
              </p:blipFill>
              <p:spPr>
                <a:xfrm>
                  <a:off x="7649994" y="1268760"/>
                  <a:ext cx="2988000" cy="2988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59" name="Google Shape;259;p35"/>
                <p:cNvSpPr txBox="1"/>
                <p:nvPr/>
              </p:nvSpPr>
              <p:spPr>
                <a:xfrm>
                  <a:off x="8686341" y="4596519"/>
                  <a:ext cx="915314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ctr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ru-RU" sz="1600">
                      <a:solidFill>
                        <a:schemeClr val="dk1"/>
                      </a:solidFill>
                      <a:latin typeface="Inter"/>
                      <a:ea typeface="Inter"/>
                      <a:cs typeface="Inter"/>
                      <a:sym typeface="Inter"/>
                    </a:rPr>
                    <a:t>Telegram</a:t>
                  </a:r>
                  <a:endParaRPr sz="16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</p:grpSp>
        <p:sp>
          <p:nvSpPr>
            <p:cNvPr id="260" name="Google Shape;260;p35"/>
            <p:cNvSpPr txBox="1"/>
            <p:nvPr/>
          </p:nvSpPr>
          <p:spPr>
            <a:xfrm>
              <a:off x="6316761" y="5487035"/>
              <a:ext cx="379911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AIRI</a:t>
              </a:r>
              <a:endParaRPr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ontacts">
  <p:cSld name="7_Contacts">
    <p:bg>
      <p:bgPr>
        <a:solidFill>
          <a:schemeClr val="accent2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1423" y="909000"/>
            <a:ext cx="2620809" cy="795873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6"/>
          <p:cNvSpPr txBox="1"/>
          <p:nvPr/>
        </p:nvSpPr>
        <p:spPr>
          <a:xfrm>
            <a:off x="3575720" y="-737435"/>
            <a:ext cx="4464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Завершающий слайд с ссылками на сайт и соцсети. Используй </a:t>
            </a:r>
            <a:b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для выступлений на конференциях и других внешних мероприятиях, чтобы дать слушателям возможность узнать больше об Институте.</a:t>
            </a:r>
            <a:endParaRPr/>
          </a:p>
        </p:txBody>
      </p:sp>
      <p:sp>
        <p:nvSpPr>
          <p:cNvPr id="264" name="Google Shape;264;p36"/>
          <p:cNvSpPr txBox="1"/>
          <p:nvPr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ИНСТРУКЦИИ</a:t>
            </a:r>
            <a:endParaRPr/>
          </a:p>
        </p:txBody>
      </p:sp>
      <p:grpSp>
        <p:nvGrpSpPr>
          <p:cNvPr id="265" name="Google Shape;265;p36"/>
          <p:cNvGrpSpPr/>
          <p:nvPr/>
        </p:nvGrpSpPr>
        <p:grpSpPr>
          <a:xfrm>
            <a:off x="4930151" y="1885210"/>
            <a:ext cx="3153130" cy="4244127"/>
            <a:chOff x="7271786" y="909000"/>
            <a:chExt cx="3744416" cy="5040000"/>
          </a:xfrm>
        </p:grpSpPr>
        <p:sp>
          <p:nvSpPr>
            <p:cNvPr id="266" name="Google Shape;266;p36"/>
            <p:cNvSpPr/>
            <p:nvPr/>
          </p:nvSpPr>
          <p:spPr>
            <a:xfrm>
              <a:off x="7271786" y="909000"/>
              <a:ext cx="3744416" cy="5040000"/>
            </a:xfrm>
            <a:prstGeom prst="roundRect">
              <a:avLst>
                <a:gd name="adj" fmla="val 717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267" name="Google Shape;267;p36"/>
            <p:cNvGrpSpPr/>
            <p:nvPr/>
          </p:nvGrpSpPr>
          <p:grpSpPr>
            <a:xfrm>
              <a:off x="7649994" y="1268760"/>
              <a:ext cx="2988000" cy="3573980"/>
              <a:chOff x="7649994" y="1268760"/>
              <a:chExt cx="2988000" cy="3573980"/>
            </a:xfrm>
          </p:grpSpPr>
          <p:pic>
            <p:nvPicPr>
              <p:cNvPr id="268" name="Google Shape;268;p36"/>
              <p:cNvPicPr preferRelativeResize="0"/>
              <p:nvPr/>
            </p:nvPicPr>
            <p:blipFill rotWithShape="1">
              <a:blip r:embed="rId3">
                <a:alphaModFix/>
              </a:blip>
              <a:srcRect l="7663" t="7663" r="7663" b="7663"/>
              <a:stretch/>
            </p:blipFill>
            <p:spPr>
              <a:xfrm>
                <a:off x="7649994" y="1268760"/>
                <a:ext cx="2988000" cy="29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9" name="Google Shape;269;p36"/>
              <p:cNvSpPr txBox="1"/>
              <p:nvPr/>
            </p:nvSpPr>
            <p:spPr>
              <a:xfrm>
                <a:off x="8686341" y="4596519"/>
                <a:ext cx="915314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Telegram</a:t>
                </a:r>
                <a:endParaRPr sz="16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270" name="Google Shape;270;p36"/>
          <p:cNvGrpSpPr/>
          <p:nvPr/>
        </p:nvGrpSpPr>
        <p:grpSpPr>
          <a:xfrm>
            <a:off x="8343545" y="1885211"/>
            <a:ext cx="3153130" cy="4244127"/>
            <a:chOff x="7271786" y="909000"/>
            <a:chExt cx="3744416" cy="5040000"/>
          </a:xfrm>
        </p:grpSpPr>
        <p:sp>
          <p:nvSpPr>
            <p:cNvPr id="271" name="Google Shape;271;p36"/>
            <p:cNvSpPr/>
            <p:nvPr/>
          </p:nvSpPr>
          <p:spPr>
            <a:xfrm>
              <a:off x="7271786" y="909000"/>
              <a:ext cx="3744416" cy="5040000"/>
            </a:xfrm>
            <a:prstGeom prst="roundRect">
              <a:avLst>
                <a:gd name="adj" fmla="val 717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272" name="Google Shape;272;p36"/>
            <p:cNvGrpSpPr/>
            <p:nvPr/>
          </p:nvGrpSpPr>
          <p:grpSpPr>
            <a:xfrm>
              <a:off x="7586062" y="1127008"/>
              <a:ext cx="3230555" cy="4482570"/>
              <a:chOff x="7586062" y="1127008"/>
              <a:chExt cx="3230555" cy="4482570"/>
            </a:xfrm>
          </p:grpSpPr>
          <p:pic>
            <p:nvPicPr>
              <p:cNvPr id="273" name="Google Shape;273;p3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7586062" y="1127008"/>
                <a:ext cx="3230555" cy="323055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4" name="Google Shape;274;p36"/>
              <p:cNvSpPr txBox="1"/>
              <p:nvPr/>
            </p:nvSpPr>
            <p:spPr>
              <a:xfrm>
                <a:off x="8686341" y="4596519"/>
                <a:ext cx="915314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Telegram</a:t>
                </a:r>
                <a:endParaRPr sz="16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75" name="Google Shape;275;p36"/>
              <p:cNvSpPr txBox="1"/>
              <p:nvPr/>
            </p:nvSpPr>
            <p:spPr>
              <a:xfrm>
                <a:off x="8145562" y="5024790"/>
                <a:ext cx="1996881" cy="5847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dk2"/>
                    </a:solidFill>
                    <a:latin typeface="Inter"/>
                    <a:ea typeface="Inter"/>
                    <a:cs typeface="Inter"/>
                    <a:sym typeface="Inter"/>
                  </a:rPr>
                  <a:t>Канал </a:t>
                </a:r>
                <a:br>
                  <a:rPr lang="ru-RU" sz="1600">
                    <a:solidFill>
                      <a:schemeClr val="dk2"/>
                    </a:solidFill>
                    <a:latin typeface="Inter"/>
                    <a:ea typeface="Inter"/>
                    <a:cs typeface="Inter"/>
                    <a:sym typeface="Inter"/>
                  </a:rPr>
                </a:br>
                <a:r>
                  <a:rPr lang="ru-RU" sz="1600">
                    <a:solidFill>
                      <a:schemeClr val="dk2"/>
                    </a:solidFill>
                    <a:latin typeface="Inter"/>
                    <a:ea typeface="Inter"/>
                    <a:cs typeface="Inter"/>
                    <a:sym typeface="Inter"/>
                  </a:rPr>
                  <a:t>Ивана Оселедца</a:t>
                </a:r>
                <a:endParaRPr/>
              </a:p>
            </p:txBody>
          </p:sp>
        </p:grpSp>
      </p:grpSp>
      <p:sp>
        <p:nvSpPr>
          <p:cNvPr id="276" name="Google Shape;276;p36"/>
          <p:cNvSpPr txBox="1"/>
          <p:nvPr/>
        </p:nvSpPr>
        <p:spPr>
          <a:xfrm>
            <a:off x="6316761" y="5487035"/>
            <a:ext cx="37991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AIRI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ontacts">
  <p:cSld name="5_Contacts">
    <p:bg>
      <p:bgPr>
        <a:solidFill>
          <a:srgbClr val="151A26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1423" y="909000"/>
            <a:ext cx="2620809" cy="795873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7"/>
          <p:cNvSpPr txBox="1"/>
          <p:nvPr/>
        </p:nvSpPr>
        <p:spPr>
          <a:xfrm>
            <a:off x="3575720" y="-737435"/>
            <a:ext cx="4464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Завершающий слайд с ссылками на сайт и соцсети. Используй </a:t>
            </a:r>
            <a:b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для выступлений на конференциях и других внешних мероприятиях, чтобы дать слушателям возможность узнать больше об Институте.</a:t>
            </a:r>
            <a:endParaRPr/>
          </a:p>
        </p:txBody>
      </p:sp>
      <p:sp>
        <p:nvSpPr>
          <p:cNvPr id="280" name="Google Shape;280;p37"/>
          <p:cNvSpPr txBox="1"/>
          <p:nvPr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ИНСТРУКЦИИ</a:t>
            </a:r>
            <a:endParaRPr/>
          </a:p>
        </p:txBody>
      </p:sp>
      <p:grpSp>
        <p:nvGrpSpPr>
          <p:cNvPr id="281" name="Google Shape;281;p37"/>
          <p:cNvGrpSpPr/>
          <p:nvPr/>
        </p:nvGrpSpPr>
        <p:grpSpPr>
          <a:xfrm>
            <a:off x="4930151" y="1885210"/>
            <a:ext cx="3153130" cy="4244127"/>
            <a:chOff x="7271786" y="909000"/>
            <a:chExt cx="3744416" cy="5040000"/>
          </a:xfrm>
        </p:grpSpPr>
        <p:sp>
          <p:nvSpPr>
            <p:cNvPr id="282" name="Google Shape;282;p37"/>
            <p:cNvSpPr/>
            <p:nvPr/>
          </p:nvSpPr>
          <p:spPr>
            <a:xfrm>
              <a:off x="7271786" y="909000"/>
              <a:ext cx="3744416" cy="5040000"/>
            </a:xfrm>
            <a:prstGeom prst="roundRect">
              <a:avLst>
                <a:gd name="adj" fmla="val 717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283" name="Google Shape;283;p37"/>
            <p:cNvGrpSpPr/>
            <p:nvPr/>
          </p:nvGrpSpPr>
          <p:grpSpPr>
            <a:xfrm>
              <a:off x="7649994" y="1268760"/>
              <a:ext cx="2988000" cy="4209884"/>
              <a:chOff x="7649994" y="1268760"/>
              <a:chExt cx="2988000" cy="4209884"/>
            </a:xfrm>
          </p:grpSpPr>
          <p:pic>
            <p:nvPicPr>
              <p:cNvPr id="284" name="Google Shape;284;p37"/>
              <p:cNvPicPr preferRelativeResize="0"/>
              <p:nvPr/>
            </p:nvPicPr>
            <p:blipFill rotWithShape="1">
              <a:blip r:embed="rId3">
                <a:alphaModFix/>
              </a:blip>
              <a:srcRect l="7663" t="7663" r="7663" b="7663"/>
              <a:stretch/>
            </p:blipFill>
            <p:spPr>
              <a:xfrm>
                <a:off x="7649994" y="1268760"/>
                <a:ext cx="2988000" cy="29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5" name="Google Shape;285;p37"/>
              <p:cNvSpPr txBox="1"/>
              <p:nvPr/>
            </p:nvSpPr>
            <p:spPr>
              <a:xfrm>
                <a:off x="8686341" y="4596519"/>
                <a:ext cx="915314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Telegram</a:t>
                </a:r>
                <a:endParaRPr sz="16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86" name="Google Shape;286;p37"/>
              <p:cNvSpPr txBox="1"/>
              <p:nvPr/>
            </p:nvSpPr>
            <p:spPr>
              <a:xfrm>
                <a:off x="8918417" y="5186251"/>
                <a:ext cx="451153" cy="2923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dk2"/>
                    </a:solidFill>
                    <a:latin typeface="Inter"/>
                    <a:ea typeface="Inter"/>
                    <a:cs typeface="Inter"/>
                    <a:sym typeface="Inter"/>
                  </a:rPr>
                  <a:t>AIRI</a:t>
                </a:r>
                <a:endParaRPr sz="1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287" name="Google Shape;287;p37"/>
          <p:cNvGrpSpPr/>
          <p:nvPr/>
        </p:nvGrpSpPr>
        <p:grpSpPr>
          <a:xfrm>
            <a:off x="8343545" y="1885211"/>
            <a:ext cx="3153130" cy="4244127"/>
            <a:chOff x="7271786" y="909000"/>
            <a:chExt cx="3744416" cy="5040000"/>
          </a:xfrm>
        </p:grpSpPr>
        <p:sp>
          <p:nvSpPr>
            <p:cNvPr id="288" name="Google Shape;288;p37"/>
            <p:cNvSpPr/>
            <p:nvPr/>
          </p:nvSpPr>
          <p:spPr>
            <a:xfrm>
              <a:off x="7271786" y="909000"/>
              <a:ext cx="3744416" cy="5040000"/>
            </a:xfrm>
            <a:prstGeom prst="roundRect">
              <a:avLst>
                <a:gd name="adj" fmla="val 717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289" name="Google Shape;289;p37"/>
            <p:cNvGrpSpPr/>
            <p:nvPr/>
          </p:nvGrpSpPr>
          <p:grpSpPr>
            <a:xfrm>
              <a:off x="7586062" y="1127008"/>
              <a:ext cx="3230555" cy="4482570"/>
              <a:chOff x="7586062" y="1127008"/>
              <a:chExt cx="3230555" cy="4482570"/>
            </a:xfrm>
          </p:grpSpPr>
          <p:pic>
            <p:nvPicPr>
              <p:cNvPr id="290" name="Google Shape;290;p37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7586062" y="1127008"/>
                <a:ext cx="3230555" cy="323055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91" name="Google Shape;291;p37"/>
              <p:cNvSpPr txBox="1"/>
              <p:nvPr/>
            </p:nvSpPr>
            <p:spPr>
              <a:xfrm>
                <a:off x="8686341" y="4596519"/>
                <a:ext cx="915314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Telegram</a:t>
                </a:r>
                <a:endParaRPr sz="16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2" name="Google Shape;292;p37"/>
              <p:cNvSpPr txBox="1"/>
              <p:nvPr/>
            </p:nvSpPr>
            <p:spPr>
              <a:xfrm>
                <a:off x="8145562" y="5024790"/>
                <a:ext cx="1996881" cy="5847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dk2"/>
                    </a:solidFill>
                    <a:latin typeface="Inter"/>
                    <a:ea typeface="Inter"/>
                    <a:cs typeface="Inter"/>
                    <a:sym typeface="Inter"/>
                  </a:rPr>
                  <a:t>Канал </a:t>
                </a:r>
                <a:br>
                  <a:rPr lang="ru-RU" sz="1600">
                    <a:solidFill>
                      <a:schemeClr val="dk2"/>
                    </a:solidFill>
                    <a:latin typeface="Inter"/>
                    <a:ea typeface="Inter"/>
                    <a:cs typeface="Inter"/>
                    <a:sym typeface="Inter"/>
                  </a:rPr>
                </a:br>
                <a:r>
                  <a:rPr lang="ru-RU" sz="1600">
                    <a:solidFill>
                      <a:schemeClr val="dk2"/>
                    </a:solidFill>
                    <a:latin typeface="Inter"/>
                    <a:ea typeface="Inter"/>
                    <a:cs typeface="Inter"/>
                    <a:sym typeface="Inter"/>
                  </a:rPr>
                  <a:t>Ивана Оселедца</a:t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ontacts">
  <p:cSld name="6_Contacts">
    <p:bg>
      <p:bgPr>
        <a:solidFill>
          <a:srgbClr val="F6EDE6"/>
        </a:soli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8"/>
          <p:cNvSpPr txBox="1"/>
          <p:nvPr/>
        </p:nvSpPr>
        <p:spPr>
          <a:xfrm>
            <a:off x="3575720" y="-737435"/>
            <a:ext cx="4464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Завершающий слайд с ссылками на сайт и соцсети. Используй </a:t>
            </a:r>
            <a:b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для выступлений на конференциях и других внешних мероприятиях, чтобы дать слушателям возможность узнать больше об Институте.</a:t>
            </a:r>
            <a:endParaRPr/>
          </a:p>
        </p:txBody>
      </p:sp>
      <p:sp>
        <p:nvSpPr>
          <p:cNvPr id="295" name="Google Shape;295;p38"/>
          <p:cNvSpPr txBox="1"/>
          <p:nvPr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ИНСТРУКЦИИ</a:t>
            </a:r>
            <a:endParaRPr/>
          </a:p>
        </p:txBody>
      </p:sp>
      <p:pic>
        <p:nvPicPr>
          <p:cNvPr id="296" name="Google Shape;296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1424" y="909000"/>
            <a:ext cx="2620800" cy="7958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7" name="Google Shape;297;p38"/>
          <p:cNvGrpSpPr/>
          <p:nvPr/>
        </p:nvGrpSpPr>
        <p:grpSpPr>
          <a:xfrm>
            <a:off x="4930151" y="1885210"/>
            <a:ext cx="3153130" cy="4244127"/>
            <a:chOff x="7271786" y="909000"/>
            <a:chExt cx="3744416" cy="5040000"/>
          </a:xfrm>
        </p:grpSpPr>
        <p:sp>
          <p:nvSpPr>
            <p:cNvPr id="298" name="Google Shape;298;p38"/>
            <p:cNvSpPr/>
            <p:nvPr/>
          </p:nvSpPr>
          <p:spPr>
            <a:xfrm>
              <a:off x="7271786" y="909000"/>
              <a:ext cx="3744416" cy="5040000"/>
            </a:xfrm>
            <a:prstGeom prst="roundRect">
              <a:avLst>
                <a:gd name="adj" fmla="val 717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299" name="Google Shape;299;p38"/>
            <p:cNvGrpSpPr/>
            <p:nvPr/>
          </p:nvGrpSpPr>
          <p:grpSpPr>
            <a:xfrm>
              <a:off x="7649994" y="1268760"/>
              <a:ext cx="2988000" cy="3573980"/>
              <a:chOff x="7649994" y="1268760"/>
              <a:chExt cx="2988000" cy="3573980"/>
            </a:xfrm>
          </p:grpSpPr>
          <p:pic>
            <p:nvPicPr>
              <p:cNvPr id="300" name="Google Shape;300;p38"/>
              <p:cNvPicPr preferRelativeResize="0"/>
              <p:nvPr/>
            </p:nvPicPr>
            <p:blipFill rotWithShape="1">
              <a:blip r:embed="rId3">
                <a:alphaModFix/>
              </a:blip>
              <a:srcRect l="7663" t="7663" r="7663" b="7663"/>
              <a:stretch/>
            </p:blipFill>
            <p:spPr>
              <a:xfrm>
                <a:off x="7649994" y="1268760"/>
                <a:ext cx="2988000" cy="29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1" name="Google Shape;301;p38"/>
              <p:cNvSpPr txBox="1"/>
              <p:nvPr/>
            </p:nvSpPr>
            <p:spPr>
              <a:xfrm>
                <a:off x="8686341" y="4596519"/>
                <a:ext cx="915314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Telegram</a:t>
                </a:r>
                <a:endParaRPr sz="16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302" name="Google Shape;302;p38"/>
          <p:cNvGrpSpPr/>
          <p:nvPr/>
        </p:nvGrpSpPr>
        <p:grpSpPr>
          <a:xfrm>
            <a:off x="8343545" y="1885211"/>
            <a:ext cx="3153130" cy="4244127"/>
            <a:chOff x="7271786" y="909000"/>
            <a:chExt cx="3744416" cy="5040000"/>
          </a:xfrm>
        </p:grpSpPr>
        <p:sp>
          <p:nvSpPr>
            <p:cNvPr id="303" name="Google Shape;303;p38"/>
            <p:cNvSpPr/>
            <p:nvPr/>
          </p:nvSpPr>
          <p:spPr>
            <a:xfrm>
              <a:off x="7271786" y="909000"/>
              <a:ext cx="3744416" cy="5040000"/>
            </a:xfrm>
            <a:prstGeom prst="roundRect">
              <a:avLst>
                <a:gd name="adj" fmla="val 717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grpSp>
          <p:nvGrpSpPr>
            <p:cNvPr id="304" name="Google Shape;304;p38"/>
            <p:cNvGrpSpPr/>
            <p:nvPr/>
          </p:nvGrpSpPr>
          <p:grpSpPr>
            <a:xfrm>
              <a:off x="7586062" y="1127008"/>
              <a:ext cx="3230555" cy="4482570"/>
              <a:chOff x="7586062" y="1127008"/>
              <a:chExt cx="3230555" cy="4482570"/>
            </a:xfrm>
          </p:grpSpPr>
          <p:pic>
            <p:nvPicPr>
              <p:cNvPr id="305" name="Google Shape;305;p38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7586062" y="1127008"/>
                <a:ext cx="3230555" cy="323055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6" name="Google Shape;306;p38"/>
              <p:cNvSpPr txBox="1"/>
              <p:nvPr/>
            </p:nvSpPr>
            <p:spPr>
              <a:xfrm>
                <a:off x="8686341" y="4596519"/>
                <a:ext cx="915314" cy="2462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dk1"/>
                    </a:solidFill>
                    <a:latin typeface="Inter"/>
                    <a:ea typeface="Inter"/>
                    <a:cs typeface="Inter"/>
                    <a:sym typeface="Inter"/>
                  </a:rPr>
                  <a:t>Telegram</a:t>
                </a:r>
                <a:endParaRPr sz="16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7" name="Google Shape;307;p38"/>
              <p:cNvSpPr txBox="1"/>
              <p:nvPr/>
            </p:nvSpPr>
            <p:spPr>
              <a:xfrm>
                <a:off x="8145562" y="5024790"/>
                <a:ext cx="1996881" cy="5847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dk2"/>
                    </a:solidFill>
                    <a:latin typeface="Inter"/>
                    <a:ea typeface="Inter"/>
                    <a:cs typeface="Inter"/>
                    <a:sym typeface="Inter"/>
                  </a:rPr>
                  <a:t>Канал </a:t>
                </a:r>
                <a:br>
                  <a:rPr lang="ru-RU" sz="1600">
                    <a:solidFill>
                      <a:schemeClr val="dk2"/>
                    </a:solidFill>
                    <a:latin typeface="Inter"/>
                    <a:ea typeface="Inter"/>
                    <a:cs typeface="Inter"/>
                    <a:sym typeface="Inter"/>
                  </a:rPr>
                </a:br>
                <a:r>
                  <a:rPr lang="ru-RU" sz="1600">
                    <a:solidFill>
                      <a:schemeClr val="dk2"/>
                    </a:solidFill>
                    <a:latin typeface="Inter"/>
                    <a:ea typeface="Inter"/>
                    <a:cs typeface="Inter"/>
                    <a:sym typeface="Inter"/>
                  </a:rPr>
                  <a:t>Ивана Оселедца</a:t>
                </a:r>
                <a:endParaRPr/>
              </a:p>
            </p:txBody>
          </p:sp>
        </p:grpSp>
      </p:grpSp>
      <p:sp>
        <p:nvSpPr>
          <p:cNvPr id="308" name="Google Shape;308;p38"/>
          <p:cNvSpPr txBox="1"/>
          <p:nvPr/>
        </p:nvSpPr>
        <p:spPr>
          <a:xfrm>
            <a:off x="6316761" y="5487035"/>
            <a:ext cx="37991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AIRI</a:t>
            </a:r>
            <a:endParaRPr sz="16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9"/>
          <p:cNvSpPr txBox="1">
            <a:spLocks noGrp="1"/>
          </p:cNvSpPr>
          <p:nvPr>
            <p:ph type="title"/>
          </p:nvPr>
        </p:nvSpPr>
        <p:spPr>
          <a:xfrm>
            <a:off x="695325" y="728663"/>
            <a:ext cx="1080135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9"/>
          <p:cNvSpPr txBox="1">
            <a:spLocks noGrp="1"/>
          </p:cNvSpPr>
          <p:nvPr>
            <p:ph type="body" idx="1"/>
          </p:nvPr>
        </p:nvSpPr>
        <p:spPr>
          <a:xfrm>
            <a:off x="695324" y="1809338"/>
            <a:ext cx="3240000" cy="4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2" name="Google Shape;312;p39"/>
          <p:cNvSpPr txBox="1">
            <a:spLocks noGrp="1"/>
          </p:cNvSpPr>
          <p:nvPr>
            <p:ph type="body" idx="2"/>
          </p:nvPr>
        </p:nvSpPr>
        <p:spPr>
          <a:xfrm>
            <a:off x="4475999" y="1809338"/>
            <a:ext cx="3240000" cy="4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3" name="Google Shape;313;p39"/>
          <p:cNvSpPr txBox="1">
            <a:spLocks noGrp="1"/>
          </p:cNvSpPr>
          <p:nvPr>
            <p:ph type="body" idx="3"/>
          </p:nvPr>
        </p:nvSpPr>
        <p:spPr>
          <a:xfrm>
            <a:off x="8256675" y="1809338"/>
            <a:ext cx="3240000" cy="4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4" name="Google Shape;314;p39"/>
          <p:cNvSpPr txBox="1"/>
          <p:nvPr/>
        </p:nvSpPr>
        <p:spPr>
          <a:xfrm>
            <a:off x="9480376" y="6492744"/>
            <a:ext cx="600455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‹#›</a:t>
            </a:fld>
            <a:endParaRPr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15" name="Google Shape;315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09420" y="6434970"/>
            <a:ext cx="887255" cy="269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ject profile">
  <p:cSld name="Project profile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0"/>
          <p:cNvSpPr/>
          <p:nvPr/>
        </p:nvSpPr>
        <p:spPr>
          <a:xfrm rot="10800000" flipH="1">
            <a:off x="0" y="4500000"/>
            <a:ext cx="12190506" cy="23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8" name="Google Shape;318;p40"/>
          <p:cNvSpPr txBox="1">
            <a:spLocks noGrp="1"/>
          </p:cNvSpPr>
          <p:nvPr>
            <p:ph type="title"/>
          </p:nvPr>
        </p:nvSpPr>
        <p:spPr>
          <a:xfrm>
            <a:off x="695325" y="728663"/>
            <a:ext cx="698455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40"/>
          <p:cNvSpPr txBox="1"/>
          <p:nvPr/>
        </p:nvSpPr>
        <p:spPr>
          <a:xfrm>
            <a:off x="695325" y="1814470"/>
            <a:ext cx="102912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 Medium"/>
              <a:buNone/>
            </a:pPr>
            <a:r>
              <a:rPr lang="ru-RU" sz="1400" u="none" strike="noStrike" cap="none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rPr>
              <a:t>ПРОБЛЕМА</a:t>
            </a:r>
            <a:endParaRPr/>
          </a:p>
        </p:txBody>
      </p:sp>
      <p:sp>
        <p:nvSpPr>
          <p:cNvPr id="320" name="Google Shape;320;p40"/>
          <p:cNvSpPr txBox="1"/>
          <p:nvPr/>
        </p:nvSpPr>
        <p:spPr>
          <a:xfrm>
            <a:off x="4444916" y="1814470"/>
            <a:ext cx="238526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 Medium"/>
              <a:buNone/>
            </a:pPr>
            <a:r>
              <a:rPr lang="ru-RU" sz="1400" u="none" strike="noStrike" cap="none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rPr>
              <a:t>ОЖИДАЕМЫЙ РЕЗУЛЬТАТ</a:t>
            </a:r>
            <a:endParaRPr/>
          </a:p>
        </p:txBody>
      </p:sp>
      <p:sp>
        <p:nvSpPr>
          <p:cNvPr id="321" name="Google Shape;321;p40"/>
          <p:cNvSpPr txBox="1"/>
          <p:nvPr/>
        </p:nvSpPr>
        <p:spPr>
          <a:xfrm>
            <a:off x="695325" y="4840427"/>
            <a:ext cx="310982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 Medium"/>
              <a:buNone/>
            </a:pPr>
            <a:r>
              <a:rPr lang="ru-RU" sz="14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rPr>
              <a:t>ТАЙМЛАЙН НА БЛИЖАЙШИЙ ГОД</a:t>
            </a:r>
            <a:endParaRPr sz="1400" u="none" strike="noStrike" cap="none">
              <a:solidFill>
                <a:schemeClr val="accen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22" name="Google Shape;322;p40"/>
          <p:cNvSpPr txBox="1"/>
          <p:nvPr/>
        </p:nvSpPr>
        <p:spPr>
          <a:xfrm>
            <a:off x="9825879" y="672494"/>
            <a:ext cx="16707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Inter"/>
              <a:buNone/>
            </a:pPr>
            <a:r>
              <a:rPr lang="ru-RU" sz="1200">
                <a:solidFill>
                  <a:srgbClr val="111111"/>
                </a:solidFill>
                <a:latin typeface="Inter"/>
                <a:ea typeface="Inter"/>
                <a:cs typeface="Inter"/>
                <a:sym typeface="Inter"/>
              </a:rPr>
              <a:t>Руководитель проекта</a:t>
            </a:r>
            <a:endParaRPr sz="1200" b="0" i="0" u="none" strike="noStrike" cap="none">
              <a:solidFill>
                <a:srgbClr val="11111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23" name="Google Shape;323;p40"/>
          <p:cNvCxnSpPr/>
          <p:nvPr/>
        </p:nvCxnSpPr>
        <p:spPr>
          <a:xfrm>
            <a:off x="0" y="4500000"/>
            <a:ext cx="12190506" cy="0"/>
          </a:xfrm>
          <a:prstGeom prst="straightConnector1">
            <a:avLst/>
          </a:prstGeom>
          <a:noFill/>
          <a:ln w="12700" cap="flat" cmpd="sng">
            <a:solidFill>
              <a:srgbClr val="637B87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4" name="Google Shape;324;p40"/>
          <p:cNvCxnSpPr/>
          <p:nvPr/>
        </p:nvCxnSpPr>
        <p:spPr>
          <a:xfrm>
            <a:off x="8126106" y="0"/>
            <a:ext cx="0" cy="4500000"/>
          </a:xfrm>
          <a:prstGeom prst="straightConnector1">
            <a:avLst/>
          </a:prstGeom>
          <a:noFill/>
          <a:ln w="12700" cap="flat" cmpd="sng">
            <a:solidFill>
              <a:srgbClr val="637B8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5" name="Google Shape;325;p40"/>
          <p:cNvSpPr txBox="1"/>
          <p:nvPr/>
        </p:nvSpPr>
        <p:spPr>
          <a:xfrm>
            <a:off x="10202389" y="1801119"/>
            <a:ext cx="108042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111111"/>
                </a:solidFill>
                <a:latin typeface="Inter"/>
                <a:ea typeface="Inter"/>
                <a:cs typeface="Inter"/>
                <a:sym typeface="Inter"/>
              </a:rPr>
              <a:t>Длительность</a:t>
            </a:r>
            <a:endParaRPr/>
          </a:p>
        </p:txBody>
      </p:sp>
      <p:sp>
        <p:nvSpPr>
          <p:cNvPr id="326" name="Google Shape;326;p40"/>
          <p:cNvSpPr txBox="1"/>
          <p:nvPr/>
        </p:nvSpPr>
        <p:spPr>
          <a:xfrm>
            <a:off x="8572333" y="1801119"/>
            <a:ext cx="111729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111111"/>
                </a:solidFill>
                <a:latin typeface="Inter"/>
                <a:ea typeface="Inter"/>
                <a:cs typeface="Inter"/>
                <a:sym typeface="Inter"/>
              </a:rPr>
              <a:t>Старт проекта</a:t>
            </a:r>
            <a:endParaRPr/>
          </a:p>
        </p:txBody>
      </p:sp>
      <p:cxnSp>
        <p:nvCxnSpPr>
          <p:cNvPr id="327" name="Google Shape;327;p40"/>
          <p:cNvCxnSpPr/>
          <p:nvPr/>
        </p:nvCxnSpPr>
        <p:spPr>
          <a:xfrm>
            <a:off x="695321" y="5297910"/>
            <a:ext cx="10801354" cy="0"/>
          </a:xfrm>
          <a:prstGeom prst="straightConnector1">
            <a:avLst/>
          </a:prstGeom>
          <a:noFill/>
          <a:ln w="25400" cap="flat" cmpd="sng">
            <a:solidFill>
              <a:srgbClr val="666D77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328" name="Google Shape;328;p40"/>
          <p:cNvSpPr/>
          <p:nvPr/>
        </p:nvSpPr>
        <p:spPr>
          <a:xfrm>
            <a:off x="9330649" y="5226287"/>
            <a:ext cx="143247" cy="143247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666D7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9" name="Google Shape;329;p40"/>
          <p:cNvSpPr/>
          <p:nvPr/>
        </p:nvSpPr>
        <p:spPr>
          <a:xfrm>
            <a:off x="6570197" y="5226287"/>
            <a:ext cx="143247" cy="143247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666D7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0" name="Google Shape;330;p40"/>
          <p:cNvSpPr/>
          <p:nvPr/>
        </p:nvSpPr>
        <p:spPr>
          <a:xfrm>
            <a:off x="3809746" y="5226287"/>
            <a:ext cx="143247" cy="143247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666D7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1" name="Google Shape;331;p40"/>
          <p:cNvSpPr/>
          <p:nvPr/>
        </p:nvSpPr>
        <p:spPr>
          <a:xfrm>
            <a:off x="1049295" y="5226287"/>
            <a:ext cx="143247" cy="143247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666D7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2" name="Google Shape;332;p40"/>
          <p:cNvSpPr txBox="1"/>
          <p:nvPr/>
        </p:nvSpPr>
        <p:spPr>
          <a:xfrm>
            <a:off x="695325" y="3119002"/>
            <a:ext cx="197810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Inter Medium"/>
              <a:buNone/>
            </a:pPr>
            <a:r>
              <a:rPr lang="ru-RU" sz="1400" u="none" strike="noStrike" cap="none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rPr>
              <a:t>ПОДХОД К РЕШЕНИЮ</a:t>
            </a:r>
            <a:endParaRPr/>
          </a:p>
        </p:txBody>
      </p:sp>
      <p:sp>
        <p:nvSpPr>
          <p:cNvPr id="333" name="Google Shape;333;p40"/>
          <p:cNvSpPr>
            <a:spLocks noGrp="1"/>
          </p:cNvSpPr>
          <p:nvPr>
            <p:ph type="pic" idx="2"/>
          </p:nvPr>
        </p:nvSpPr>
        <p:spPr>
          <a:xfrm>
            <a:off x="8572332" y="469523"/>
            <a:ext cx="1080000" cy="108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34" name="Google Shape;334;p40"/>
          <p:cNvSpPr txBox="1">
            <a:spLocks noGrp="1"/>
          </p:cNvSpPr>
          <p:nvPr>
            <p:ph type="body" idx="1"/>
          </p:nvPr>
        </p:nvSpPr>
        <p:spPr>
          <a:xfrm>
            <a:off x="695325" y="295175"/>
            <a:ext cx="2131994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5" name="Google Shape;335;p40"/>
          <p:cNvSpPr txBox="1">
            <a:spLocks noGrp="1"/>
          </p:cNvSpPr>
          <p:nvPr>
            <p:ph type="body" idx="3"/>
          </p:nvPr>
        </p:nvSpPr>
        <p:spPr>
          <a:xfrm>
            <a:off x="695324" y="2131467"/>
            <a:ext cx="3240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000"/>
              <a:buFont typeface="Inter"/>
              <a:buNone/>
              <a:defRPr sz="1000" b="0" i="0" u="none" strike="noStrike" cap="none">
                <a:solidFill>
                  <a:srgbClr val="11111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6" name="Google Shape;336;p40"/>
          <p:cNvSpPr txBox="1">
            <a:spLocks noGrp="1"/>
          </p:cNvSpPr>
          <p:nvPr>
            <p:ph type="body" idx="4"/>
          </p:nvPr>
        </p:nvSpPr>
        <p:spPr>
          <a:xfrm>
            <a:off x="695324" y="3435999"/>
            <a:ext cx="3240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000"/>
              <a:buFont typeface="Inter"/>
              <a:buNone/>
              <a:defRPr sz="1000" b="0" i="0" u="none" strike="noStrike" cap="none">
                <a:solidFill>
                  <a:srgbClr val="11111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7" name="Google Shape;337;p40"/>
          <p:cNvSpPr txBox="1">
            <a:spLocks noGrp="1"/>
          </p:cNvSpPr>
          <p:nvPr>
            <p:ph type="body" idx="5"/>
          </p:nvPr>
        </p:nvSpPr>
        <p:spPr>
          <a:xfrm>
            <a:off x="4444916" y="2131467"/>
            <a:ext cx="3240000" cy="2043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000"/>
              <a:buFont typeface="Inter"/>
              <a:buNone/>
              <a:defRPr sz="1000" b="0" i="0" u="none" strike="noStrike" cap="none">
                <a:solidFill>
                  <a:srgbClr val="11111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8" name="Google Shape;338;p40"/>
          <p:cNvSpPr txBox="1">
            <a:spLocks noGrp="1"/>
          </p:cNvSpPr>
          <p:nvPr>
            <p:ph type="body" idx="6"/>
          </p:nvPr>
        </p:nvSpPr>
        <p:spPr>
          <a:xfrm>
            <a:off x="695323" y="5795972"/>
            <a:ext cx="252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000"/>
              <a:buFont typeface="Inter"/>
              <a:buNone/>
              <a:defRPr sz="1000" b="0" i="0" u="none" strike="noStrike" cap="none">
                <a:solidFill>
                  <a:srgbClr val="11111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9" name="Google Shape;339;p40"/>
          <p:cNvSpPr txBox="1">
            <a:spLocks noGrp="1"/>
          </p:cNvSpPr>
          <p:nvPr>
            <p:ph type="body" idx="7"/>
          </p:nvPr>
        </p:nvSpPr>
        <p:spPr>
          <a:xfrm>
            <a:off x="3455774" y="5795972"/>
            <a:ext cx="252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000"/>
              <a:buFont typeface="Inter"/>
              <a:buNone/>
              <a:defRPr sz="1000" b="0" i="0" u="none" strike="noStrike" cap="none">
                <a:solidFill>
                  <a:srgbClr val="11111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0" name="Google Shape;340;p40"/>
          <p:cNvSpPr txBox="1">
            <a:spLocks noGrp="1"/>
          </p:cNvSpPr>
          <p:nvPr>
            <p:ph type="body" idx="8"/>
          </p:nvPr>
        </p:nvSpPr>
        <p:spPr>
          <a:xfrm>
            <a:off x="6216225" y="5795972"/>
            <a:ext cx="252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000"/>
              <a:buFont typeface="Inter"/>
              <a:buNone/>
              <a:defRPr sz="1000" b="0" i="0" u="none" strike="noStrike" cap="none">
                <a:solidFill>
                  <a:srgbClr val="11111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1" name="Google Shape;341;p40"/>
          <p:cNvSpPr txBox="1">
            <a:spLocks noGrp="1"/>
          </p:cNvSpPr>
          <p:nvPr>
            <p:ph type="body" idx="9"/>
          </p:nvPr>
        </p:nvSpPr>
        <p:spPr>
          <a:xfrm>
            <a:off x="8976675" y="5795972"/>
            <a:ext cx="2520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000"/>
              <a:buFont typeface="Inter"/>
              <a:buNone/>
              <a:defRPr sz="1000" b="0" i="0" u="none" strike="noStrike" cap="none">
                <a:solidFill>
                  <a:srgbClr val="11111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2" name="Google Shape;342;p40"/>
          <p:cNvSpPr txBox="1">
            <a:spLocks noGrp="1"/>
          </p:cNvSpPr>
          <p:nvPr>
            <p:ph type="body" idx="13"/>
          </p:nvPr>
        </p:nvSpPr>
        <p:spPr>
          <a:xfrm>
            <a:off x="8572332" y="3172597"/>
            <a:ext cx="1484105" cy="1002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Inter"/>
              <a:buNone/>
              <a:defRPr sz="1200" b="0" i="0" u="none" strike="noStrike" cap="none">
                <a:solidFill>
                  <a:srgbClr val="11111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3" name="Google Shape;343;p40"/>
          <p:cNvSpPr txBox="1">
            <a:spLocks noGrp="1"/>
          </p:cNvSpPr>
          <p:nvPr>
            <p:ph type="body" idx="14"/>
          </p:nvPr>
        </p:nvSpPr>
        <p:spPr>
          <a:xfrm>
            <a:off x="10202388" y="2040964"/>
            <a:ext cx="129428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Font typeface="Inter Medium"/>
              <a:buNone/>
              <a:defRPr sz="1800" b="0" i="0" u="none" strike="noStrike" cap="none">
                <a:solidFill>
                  <a:srgbClr val="11111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4" name="Google Shape;344;p40"/>
          <p:cNvSpPr txBox="1">
            <a:spLocks noGrp="1"/>
          </p:cNvSpPr>
          <p:nvPr>
            <p:ph type="body" idx="15"/>
          </p:nvPr>
        </p:nvSpPr>
        <p:spPr>
          <a:xfrm>
            <a:off x="9825879" y="1121450"/>
            <a:ext cx="167079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Font typeface="Inter Medium"/>
              <a:buNone/>
              <a:defRPr sz="1800" b="0" i="0" u="none" strike="noStrike" cap="none">
                <a:solidFill>
                  <a:srgbClr val="11111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5" name="Google Shape;345;p40"/>
          <p:cNvSpPr txBox="1">
            <a:spLocks noGrp="1"/>
          </p:cNvSpPr>
          <p:nvPr>
            <p:ph type="body" idx="16"/>
          </p:nvPr>
        </p:nvSpPr>
        <p:spPr>
          <a:xfrm>
            <a:off x="8572332" y="2040964"/>
            <a:ext cx="14841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Font typeface="Inter Medium"/>
              <a:buNone/>
              <a:defRPr sz="1800" b="0" i="0" u="none" strike="noStrike" cap="none">
                <a:solidFill>
                  <a:srgbClr val="11111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6" name="Google Shape;346;p40"/>
          <p:cNvSpPr txBox="1">
            <a:spLocks noGrp="1"/>
          </p:cNvSpPr>
          <p:nvPr>
            <p:ph type="body" idx="17"/>
          </p:nvPr>
        </p:nvSpPr>
        <p:spPr>
          <a:xfrm>
            <a:off x="8976675" y="5478975"/>
            <a:ext cx="948978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Inter SemiBold"/>
              <a:buNone/>
              <a:defRPr sz="1400" b="0" i="0" u="none" strike="noStrike" cap="none">
                <a:solidFill>
                  <a:srgbClr val="11111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7" name="Google Shape;347;p40"/>
          <p:cNvSpPr txBox="1">
            <a:spLocks noGrp="1"/>
          </p:cNvSpPr>
          <p:nvPr>
            <p:ph type="body" idx="18"/>
          </p:nvPr>
        </p:nvSpPr>
        <p:spPr>
          <a:xfrm>
            <a:off x="6216225" y="5478975"/>
            <a:ext cx="91050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Inter SemiBold"/>
              <a:buNone/>
              <a:defRPr sz="1400" b="0" i="0" u="none" strike="noStrike" cap="none">
                <a:solidFill>
                  <a:srgbClr val="11111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8" name="Google Shape;348;p40"/>
          <p:cNvSpPr txBox="1">
            <a:spLocks noGrp="1"/>
          </p:cNvSpPr>
          <p:nvPr>
            <p:ph type="body" idx="19"/>
          </p:nvPr>
        </p:nvSpPr>
        <p:spPr>
          <a:xfrm>
            <a:off x="3455774" y="5478975"/>
            <a:ext cx="873637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Inter SemiBold"/>
              <a:buNone/>
              <a:defRPr sz="1400" b="0" i="0" u="none" strike="noStrike" cap="none">
                <a:solidFill>
                  <a:srgbClr val="11111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9" name="Google Shape;349;p40"/>
          <p:cNvSpPr txBox="1">
            <a:spLocks noGrp="1"/>
          </p:cNvSpPr>
          <p:nvPr>
            <p:ph type="body" idx="20"/>
          </p:nvPr>
        </p:nvSpPr>
        <p:spPr>
          <a:xfrm>
            <a:off x="695323" y="5478975"/>
            <a:ext cx="876843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Inter SemiBold"/>
              <a:buNone/>
              <a:defRPr sz="1400" b="0" i="0" u="none" strike="noStrike" cap="none">
                <a:solidFill>
                  <a:srgbClr val="11111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0" name="Google Shape;350;p40"/>
          <p:cNvSpPr txBox="1"/>
          <p:nvPr/>
        </p:nvSpPr>
        <p:spPr>
          <a:xfrm>
            <a:off x="8572333" y="2584131"/>
            <a:ext cx="665247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111111"/>
                </a:solidFill>
                <a:latin typeface="Inter"/>
                <a:ea typeface="Inter"/>
                <a:cs typeface="Inter"/>
                <a:sym typeface="Inter"/>
              </a:rPr>
              <a:t>Команда</a:t>
            </a:r>
            <a:endParaRPr/>
          </a:p>
        </p:txBody>
      </p:sp>
      <p:sp>
        <p:nvSpPr>
          <p:cNvPr id="351" name="Google Shape;351;p40"/>
          <p:cNvSpPr txBox="1">
            <a:spLocks noGrp="1"/>
          </p:cNvSpPr>
          <p:nvPr>
            <p:ph type="body" idx="21"/>
          </p:nvPr>
        </p:nvSpPr>
        <p:spPr>
          <a:xfrm>
            <a:off x="8572333" y="2823976"/>
            <a:ext cx="226985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Font typeface="Inter Medium"/>
              <a:buNone/>
              <a:defRPr sz="1800" b="0" i="0" u="none" strike="noStrike" cap="none">
                <a:solidFill>
                  <a:srgbClr val="11111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2" name="Google Shape;352;p40"/>
          <p:cNvSpPr txBox="1"/>
          <p:nvPr/>
        </p:nvSpPr>
        <p:spPr>
          <a:xfrm>
            <a:off x="3575719" y="-737435"/>
            <a:ext cx="455037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Шаблон карточки проекта. Не меняй размер шрифта и расположение текстовых блоков. Такие слайды используются в отчетных презентациях, поэтому должны выглядеть единообразно.</a:t>
            </a:r>
            <a:endParaRPr/>
          </a:p>
        </p:txBody>
      </p:sp>
      <p:sp>
        <p:nvSpPr>
          <p:cNvPr id="353" name="Google Shape;353;p40"/>
          <p:cNvSpPr txBox="1"/>
          <p:nvPr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ИНСТРУКЦИИ</a:t>
            </a:r>
            <a:endParaRPr/>
          </a:p>
        </p:txBody>
      </p:sp>
      <p:sp>
        <p:nvSpPr>
          <p:cNvPr id="354" name="Google Shape;354;p40"/>
          <p:cNvSpPr txBox="1"/>
          <p:nvPr/>
        </p:nvSpPr>
        <p:spPr>
          <a:xfrm>
            <a:off x="9480376" y="6492744"/>
            <a:ext cx="600455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‹#›</a:t>
            </a:fld>
            <a:endParaRPr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55" name="Google Shape;355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09420" y="6434970"/>
            <a:ext cx="887255" cy="269437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0"/>
          <p:cNvSpPr txBox="1"/>
          <p:nvPr/>
        </p:nvSpPr>
        <p:spPr>
          <a:xfrm rot="-5400000">
            <a:off x="11494126" y="6000623"/>
            <a:ext cx="1138132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Confidential. AIRI. 2023</a:t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1_Two 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704672" y="742305"/>
            <a:ext cx="10789200" cy="3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695323" y="1809339"/>
            <a:ext cx="5040000" cy="4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304792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Inter"/>
              <a:buNone/>
              <a:defRPr sz="1600"/>
            </a:lvl1pPr>
            <a:lvl2pPr marL="1219170" lvl="1" indent="-40639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Inter"/>
              <a:buChar char="•"/>
              <a:defRPr sz="1600"/>
            </a:lvl2pPr>
            <a:lvl3pPr marL="1828754" lvl="2" indent="-40639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Inter"/>
              <a:buChar char="•"/>
              <a:defRPr sz="1600"/>
            </a:lvl3pPr>
            <a:lvl4pPr marL="2438339" lvl="3" indent="-40639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Inter"/>
              <a:buChar char="•"/>
              <a:defRPr sz="1600"/>
            </a:lvl4pPr>
            <a:lvl5pPr marL="3047924" lvl="4" indent="-40639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Inter"/>
              <a:buChar char="•"/>
              <a:defRPr sz="1600"/>
            </a:lvl5pPr>
            <a:lvl6pPr marL="3657509" lvl="5" indent="-423323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11111"/>
              </a:buClr>
              <a:buSzPts val="1400"/>
              <a:buChar char="•"/>
              <a:defRPr/>
            </a:lvl6pPr>
            <a:lvl7pPr marL="4267093" lvl="6" indent="-423323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11111"/>
              </a:buClr>
              <a:buSzPts val="1400"/>
              <a:buChar char="•"/>
              <a:defRPr/>
            </a:lvl7pPr>
            <a:lvl8pPr marL="4876678" lvl="7" indent="-423323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11111"/>
              </a:buClr>
              <a:buSzPts val="1400"/>
              <a:buChar char="•"/>
              <a:defRPr/>
            </a:lvl8pPr>
            <a:lvl9pPr marL="5486263" lvl="8" indent="-423323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1111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9929765" y="6329810"/>
            <a:ext cx="151200" cy="328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800"/>
              <a:buFont typeface="Inter"/>
              <a:buNone/>
              <a:defRPr sz="1067"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800"/>
              <a:buFont typeface="Inter"/>
              <a:buNone/>
              <a:defRPr sz="1067"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800"/>
              <a:buFont typeface="Inter"/>
              <a:buNone/>
              <a:defRPr sz="1067"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800"/>
              <a:buFont typeface="Inter"/>
              <a:buNone/>
              <a:defRPr sz="1067"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800"/>
              <a:buFont typeface="Inter"/>
              <a:buNone/>
              <a:defRPr sz="1067"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800"/>
              <a:buFont typeface="Inter"/>
              <a:buNone/>
              <a:defRPr sz="1067"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800"/>
              <a:buFont typeface="Inter"/>
              <a:buNone/>
              <a:defRPr sz="1067"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800"/>
              <a:buFont typeface="Inter"/>
              <a:buNone/>
              <a:defRPr sz="1067"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800"/>
              <a:buFont typeface="Inter"/>
              <a:buNone/>
              <a:defRPr sz="1067"/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2539400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5-6">
  <p:cSld name="List 5-6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"/>
          <p:cNvSpPr txBox="1">
            <a:spLocks noGrp="1"/>
          </p:cNvSpPr>
          <p:nvPr>
            <p:ph type="title"/>
          </p:nvPr>
        </p:nvSpPr>
        <p:spPr>
          <a:xfrm>
            <a:off x="381000" y="235099"/>
            <a:ext cx="11430000" cy="965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ftr" idx="11"/>
          </p:nvPr>
        </p:nvSpPr>
        <p:spPr>
          <a:xfrm>
            <a:off x="2324100" y="6343650"/>
            <a:ext cx="65722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sldNum" idx="12"/>
          </p:nvPr>
        </p:nvSpPr>
        <p:spPr>
          <a:xfrm>
            <a:off x="381000" y="6356566"/>
            <a:ext cx="742950" cy="215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2" name="Google Shape;62;p7"/>
          <p:cNvSpPr txBox="1">
            <a:spLocks noGrp="1"/>
          </p:cNvSpPr>
          <p:nvPr>
            <p:ph type="body" idx="1"/>
          </p:nvPr>
        </p:nvSpPr>
        <p:spPr>
          <a:xfrm>
            <a:off x="381000" y="2616302"/>
            <a:ext cx="36576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34290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16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body" idx="2"/>
          </p:nvPr>
        </p:nvSpPr>
        <p:spPr>
          <a:xfrm>
            <a:off x="4267201" y="2616302"/>
            <a:ext cx="36576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34290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16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3"/>
          </p:nvPr>
        </p:nvSpPr>
        <p:spPr>
          <a:xfrm>
            <a:off x="8153400" y="2616302"/>
            <a:ext cx="36576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34290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16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4"/>
          </p:nvPr>
        </p:nvSpPr>
        <p:spPr>
          <a:xfrm>
            <a:off x="381000" y="4788002"/>
            <a:ext cx="36576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34290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16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body" idx="5"/>
          </p:nvPr>
        </p:nvSpPr>
        <p:spPr>
          <a:xfrm>
            <a:off x="4267200" y="4788002"/>
            <a:ext cx="3657601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34290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16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6"/>
          </p:nvPr>
        </p:nvSpPr>
        <p:spPr>
          <a:xfrm>
            <a:off x="8153400" y="4788002"/>
            <a:ext cx="3657600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34290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16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7"/>
          <p:cNvSpPr>
            <a:spLocks noGrp="1"/>
          </p:cNvSpPr>
          <p:nvPr>
            <p:ph type="pic" idx="7"/>
          </p:nvPr>
        </p:nvSpPr>
        <p:spPr>
          <a:xfrm>
            <a:off x="381000" y="1657350"/>
            <a:ext cx="742950" cy="744712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7"/>
          <p:cNvSpPr>
            <a:spLocks noGrp="1"/>
          </p:cNvSpPr>
          <p:nvPr>
            <p:ph type="pic" idx="8"/>
          </p:nvPr>
        </p:nvSpPr>
        <p:spPr>
          <a:xfrm>
            <a:off x="4267200" y="1657351"/>
            <a:ext cx="742950" cy="744712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7"/>
          <p:cNvSpPr>
            <a:spLocks noGrp="1"/>
          </p:cNvSpPr>
          <p:nvPr>
            <p:ph type="pic" idx="9"/>
          </p:nvPr>
        </p:nvSpPr>
        <p:spPr>
          <a:xfrm>
            <a:off x="8153400" y="1665255"/>
            <a:ext cx="742950" cy="744712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7"/>
          <p:cNvSpPr>
            <a:spLocks noGrp="1"/>
          </p:cNvSpPr>
          <p:nvPr>
            <p:ph type="pic" idx="13"/>
          </p:nvPr>
        </p:nvSpPr>
        <p:spPr>
          <a:xfrm>
            <a:off x="381000" y="3818214"/>
            <a:ext cx="742950" cy="744712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7"/>
          <p:cNvSpPr>
            <a:spLocks noGrp="1"/>
          </p:cNvSpPr>
          <p:nvPr>
            <p:ph type="pic" idx="14"/>
          </p:nvPr>
        </p:nvSpPr>
        <p:spPr>
          <a:xfrm>
            <a:off x="4267200" y="3818214"/>
            <a:ext cx="742950" cy="744712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7"/>
          <p:cNvSpPr>
            <a:spLocks noGrp="1"/>
          </p:cNvSpPr>
          <p:nvPr>
            <p:ph type="pic" idx="15"/>
          </p:nvPr>
        </p:nvSpPr>
        <p:spPr>
          <a:xfrm>
            <a:off x="8153400" y="3826119"/>
            <a:ext cx="742950" cy="744712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376639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">
  <p:cSld name="Only titl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704672" y="742306"/>
            <a:ext cx="10789123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/>
          <p:nvPr/>
        </p:nvSpPr>
        <p:spPr>
          <a:xfrm>
            <a:off x="9480376" y="6492744"/>
            <a:ext cx="600455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‹#›</a:t>
            </a:fld>
            <a:endParaRPr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8" name="Google Shape;28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09420" y="6434970"/>
            <a:ext cx="887255" cy="269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1">
  <p:cSld name="Title slide_1">
    <p:bg>
      <p:bgPr>
        <a:solidFill>
          <a:schemeClr val="lt2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ctrTitle"/>
          </p:nvPr>
        </p:nvSpPr>
        <p:spPr>
          <a:xfrm>
            <a:off x="695325" y="3807624"/>
            <a:ext cx="540067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None/>
              <a:defRPr sz="4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695325" y="5147900"/>
            <a:ext cx="54006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2"/>
          </p:nvPr>
        </p:nvSpPr>
        <p:spPr>
          <a:xfrm>
            <a:off x="695325" y="5661248"/>
            <a:ext cx="54006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3" name="Google Shape;33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5324" y="728664"/>
            <a:ext cx="2016000" cy="61221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/>
          <p:nvPr/>
        </p:nvSpPr>
        <p:spPr>
          <a:xfrm rot="-5400000">
            <a:off x="8815429" y="377452"/>
            <a:ext cx="3756725" cy="2998800"/>
          </a:xfrm>
          <a:custGeom>
            <a:avLst/>
            <a:gdLst/>
            <a:ahLst/>
            <a:cxnLst/>
            <a:rect l="l" t="t" r="r" b="b"/>
            <a:pathLst>
              <a:path w="3756725" h="2998800" extrusionOk="0">
                <a:moveTo>
                  <a:pt x="1878366" y="0"/>
                </a:moveTo>
                <a:cubicBezTo>
                  <a:pt x="1467701" y="0"/>
                  <a:pt x="1098404" y="250279"/>
                  <a:pt x="945865" y="631975"/>
                </a:cubicBezTo>
                <a:lnTo>
                  <a:pt x="0" y="2998800"/>
                </a:lnTo>
                <a:lnTo>
                  <a:pt x="736615" y="2998800"/>
                </a:lnTo>
                <a:lnTo>
                  <a:pt x="1552323" y="955715"/>
                </a:lnTo>
                <a:cubicBezTo>
                  <a:pt x="1669995" y="660990"/>
                  <a:pt x="2086738" y="660990"/>
                  <a:pt x="2204407" y="955715"/>
                </a:cubicBezTo>
                <a:lnTo>
                  <a:pt x="3020110" y="2998800"/>
                </a:lnTo>
                <a:lnTo>
                  <a:pt x="3756725" y="2998800"/>
                </a:lnTo>
                <a:lnTo>
                  <a:pt x="2810862" y="631975"/>
                </a:lnTo>
                <a:cubicBezTo>
                  <a:pt x="2658334" y="250279"/>
                  <a:pt x="2289032" y="0"/>
                  <a:pt x="187836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5" name="Google Shape;3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9408524" y="4074524"/>
            <a:ext cx="2569362" cy="2997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7071964" y="-1119978"/>
            <a:ext cx="757632" cy="2997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800000">
            <a:off x="7620919" y="1462172"/>
            <a:ext cx="757632" cy="2997589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 txBox="1"/>
          <p:nvPr/>
        </p:nvSpPr>
        <p:spPr>
          <a:xfrm>
            <a:off x="3575720" y="-739250"/>
            <a:ext cx="3096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Альтернативный вариант</a:t>
            </a:r>
            <a:b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титульного слайда</a:t>
            </a:r>
            <a:endParaRPr/>
          </a:p>
        </p:txBody>
      </p:sp>
      <p:sp>
        <p:nvSpPr>
          <p:cNvPr id="39" name="Google Shape;39;p7"/>
          <p:cNvSpPr txBox="1"/>
          <p:nvPr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ИНСТРУКЦИИ</a:t>
            </a:r>
            <a:endParaRPr/>
          </a:p>
        </p:txBody>
      </p:sp>
      <p:sp>
        <p:nvSpPr>
          <p:cNvPr id="40" name="Google Shape;40;p7"/>
          <p:cNvSpPr>
            <a:spLocks noGrp="1"/>
          </p:cNvSpPr>
          <p:nvPr>
            <p:ph type="pic" idx="3"/>
          </p:nvPr>
        </p:nvSpPr>
        <p:spPr>
          <a:xfrm>
            <a:off x="3575721" y="664404"/>
            <a:ext cx="2160000" cy="74052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4">
  <p:cSld name="Title slide_4">
    <p:bg>
      <p:bgPr>
        <a:solidFill>
          <a:srgbClr val="F5ECE5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5324" y="728664"/>
            <a:ext cx="2016000" cy="61221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8"/>
          <p:cNvSpPr/>
          <p:nvPr/>
        </p:nvSpPr>
        <p:spPr>
          <a:xfrm rot="-5400000">
            <a:off x="8815429" y="377452"/>
            <a:ext cx="3756725" cy="2998800"/>
          </a:xfrm>
          <a:custGeom>
            <a:avLst/>
            <a:gdLst/>
            <a:ahLst/>
            <a:cxnLst/>
            <a:rect l="l" t="t" r="r" b="b"/>
            <a:pathLst>
              <a:path w="3756725" h="2998800" extrusionOk="0">
                <a:moveTo>
                  <a:pt x="1878366" y="0"/>
                </a:moveTo>
                <a:cubicBezTo>
                  <a:pt x="1467701" y="0"/>
                  <a:pt x="1098404" y="250279"/>
                  <a:pt x="945865" y="631975"/>
                </a:cubicBezTo>
                <a:lnTo>
                  <a:pt x="0" y="2998800"/>
                </a:lnTo>
                <a:lnTo>
                  <a:pt x="736615" y="2998800"/>
                </a:lnTo>
                <a:lnTo>
                  <a:pt x="1552323" y="955715"/>
                </a:lnTo>
                <a:cubicBezTo>
                  <a:pt x="1669995" y="660990"/>
                  <a:pt x="2086738" y="660990"/>
                  <a:pt x="2204407" y="955715"/>
                </a:cubicBezTo>
                <a:lnTo>
                  <a:pt x="3020110" y="2998800"/>
                </a:lnTo>
                <a:lnTo>
                  <a:pt x="3756725" y="2998800"/>
                </a:lnTo>
                <a:lnTo>
                  <a:pt x="2810862" y="631975"/>
                </a:lnTo>
                <a:cubicBezTo>
                  <a:pt x="2658334" y="250279"/>
                  <a:pt x="2289032" y="0"/>
                  <a:pt x="187836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4" name="Google Shape;4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9408524" y="4074524"/>
            <a:ext cx="2569362" cy="2997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7071964" y="-1119978"/>
            <a:ext cx="757632" cy="2997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800000">
            <a:off x="7620919" y="1462172"/>
            <a:ext cx="757632" cy="299758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/>
          <p:nvPr/>
        </p:nvSpPr>
        <p:spPr>
          <a:xfrm>
            <a:off x="3575720" y="-739250"/>
            <a:ext cx="3096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Альтернативный вариант</a:t>
            </a:r>
            <a:b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титульного слайда</a:t>
            </a:r>
            <a:endParaRPr/>
          </a:p>
        </p:txBody>
      </p:sp>
      <p:sp>
        <p:nvSpPr>
          <p:cNvPr id="48" name="Google Shape;48;p8"/>
          <p:cNvSpPr txBox="1"/>
          <p:nvPr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ИНСТРУКЦИИ</a:t>
            </a:r>
            <a:endParaRPr/>
          </a:p>
        </p:txBody>
      </p:sp>
      <p:sp>
        <p:nvSpPr>
          <p:cNvPr id="49" name="Google Shape;49;p8"/>
          <p:cNvSpPr>
            <a:spLocks noGrp="1"/>
          </p:cNvSpPr>
          <p:nvPr>
            <p:ph type="pic" idx="2"/>
          </p:nvPr>
        </p:nvSpPr>
        <p:spPr>
          <a:xfrm>
            <a:off x="3575721" y="664404"/>
            <a:ext cx="2160000" cy="74052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8"/>
          <p:cNvSpPr txBox="1">
            <a:spLocks noGrp="1"/>
          </p:cNvSpPr>
          <p:nvPr>
            <p:ph type="ctrTitle"/>
          </p:nvPr>
        </p:nvSpPr>
        <p:spPr>
          <a:xfrm>
            <a:off x="695325" y="3807624"/>
            <a:ext cx="540067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None/>
              <a:defRPr sz="4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1"/>
          </p:nvPr>
        </p:nvSpPr>
        <p:spPr>
          <a:xfrm>
            <a:off x="695325" y="5147900"/>
            <a:ext cx="54006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None/>
              <a:defRPr sz="24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3"/>
          </p:nvPr>
        </p:nvSpPr>
        <p:spPr>
          <a:xfrm>
            <a:off x="695325" y="5661248"/>
            <a:ext cx="54006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None/>
              <a:defRPr sz="1600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2">
  <p:cSld name="Title slide_2">
    <p:bg>
      <p:bgPr>
        <a:solidFill>
          <a:schemeClr val="accent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5324" y="728665"/>
            <a:ext cx="2016000" cy="61220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/>
          <p:nvPr/>
        </p:nvSpPr>
        <p:spPr>
          <a:xfrm rot="-5400000">
            <a:off x="8815429" y="377452"/>
            <a:ext cx="3756725" cy="2998800"/>
          </a:xfrm>
          <a:custGeom>
            <a:avLst/>
            <a:gdLst/>
            <a:ahLst/>
            <a:cxnLst/>
            <a:rect l="l" t="t" r="r" b="b"/>
            <a:pathLst>
              <a:path w="3756725" h="2998800" extrusionOk="0">
                <a:moveTo>
                  <a:pt x="1878366" y="0"/>
                </a:moveTo>
                <a:cubicBezTo>
                  <a:pt x="1467701" y="0"/>
                  <a:pt x="1098404" y="250279"/>
                  <a:pt x="945865" y="631975"/>
                </a:cubicBezTo>
                <a:lnTo>
                  <a:pt x="0" y="2998800"/>
                </a:lnTo>
                <a:lnTo>
                  <a:pt x="736615" y="2998800"/>
                </a:lnTo>
                <a:lnTo>
                  <a:pt x="1552323" y="955715"/>
                </a:lnTo>
                <a:cubicBezTo>
                  <a:pt x="1669995" y="660990"/>
                  <a:pt x="2086738" y="660990"/>
                  <a:pt x="2204407" y="955715"/>
                </a:cubicBezTo>
                <a:lnTo>
                  <a:pt x="3020110" y="2998800"/>
                </a:lnTo>
                <a:lnTo>
                  <a:pt x="3756725" y="2998800"/>
                </a:lnTo>
                <a:lnTo>
                  <a:pt x="2810862" y="631975"/>
                </a:lnTo>
                <a:cubicBezTo>
                  <a:pt x="2658334" y="250279"/>
                  <a:pt x="2289032" y="0"/>
                  <a:pt x="187836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6" name="Google Shape;5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9408524" y="4074524"/>
            <a:ext cx="2569362" cy="2997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7071964" y="-1119978"/>
            <a:ext cx="757632" cy="2997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800000">
            <a:off x="7620919" y="1462172"/>
            <a:ext cx="757632" cy="299758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/>
          <p:nvPr/>
        </p:nvSpPr>
        <p:spPr>
          <a:xfrm>
            <a:off x="3575720" y="-583547"/>
            <a:ext cx="3096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Альтернативный вариант</a:t>
            </a:r>
            <a:b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титульного слайда</a:t>
            </a:r>
            <a:endParaRPr/>
          </a:p>
        </p:txBody>
      </p:sp>
      <p:sp>
        <p:nvSpPr>
          <p:cNvPr id="60" name="Google Shape;60;p9"/>
          <p:cNvSpPr txBox="1"/>
          <p:nvPr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ИНСТРУКЦИИ</a:t>
            </a:r>
            <a:endParaRPr/>
          </a:p>
        </p:txBody>
      </p:sp>
      <p:sp>
        <p:nvSpPr>
          <p:cNvPr id="61" name="Google Shape;61;p9"/>
          <p:cNvSpPr>
            <a:spLocks noGrp="1"/>
          </p:cNvSpPr>
          <p:nvPr>
            <p:ph type="pic" idx="2"/>
          </p:nvPr>
        </p:nvSpPr>
        <p:spPr>
          <a:xfrm>
            <a:off x="3575721" y="664404"/>
            <a:ext cx="2160000" cy="74052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9"/>
          <p:cNvSpPr txBox="1">
            <a:spLocks noGrp="1"/>
          </p:cNvSpPr>
          <p:nvPr>
            <p:ph type="ctrTitle"/>
          </p:nvPr>
        </p:nvSpPr>
        <p:spPr>
          <a:xfrm>
            <a:off x="695325" y="3807624"/>
            <a:ext cx="540067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695325" y="5147900"/>
            <a:ext cx="54006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3"/>
          </p:nvPr>
        </p:nvSpPr>
        <p:spPr>
          <a:xfrm>
            <a:off x="695325" y="5661248"/>
            <a:ext cx="54006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3">
  <p:cSld name="Title slide_3">
    <p:bg>
      <p:bgPr>
        <a:solidFill>
          <a:schemeClr val="accent3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5324" y="728665"/>
            <a:ext cx="2016000" cy="61220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0"/>
          <p:cNvSpPr/>
          <p:nvPr/>
        </p:nvSpPr>
        <p:spPr>
          <a:xfrm rot="-5400000">
            <a:off x="8815429" y="377452"/>
            <a:ext cx="3756725" cy="2998800"/>
          </a:xfrm>
          <a:custGeom>
            <a:avLst/>
            <a:gdLst/>
            <a:ahLst/>
            <a:cxnLst/>
            <a:rect l="l" t="t" r="r" b="b"/>
            <a:pathLst>
              <a:path w="3756725" h="2998800" extrusionOk="0">
                <a:moveTo>
                  <a:pt x="1878366" y="0"/>
                </a:moveTo>
                <a:cubicBezTo>
                  <a:pt x="1467701" y="0"/>
                  <a:pt x="1098404" y="250279"/>
                  <a:pt x="945865" y="631975"/>
                </a:cubicBezTo>
                <a:lnTo>
                  <a:pt x="0" y="2998800"/>
                </a:lnTo>
                <a:lnTo>
                  <a:pt x="736615" y="2998800"/>
                </a:lnTo>
                <a:lnTo>
                  <a:pt x="1552323" y="955715"/>
                </a:lnTo>
                <a:cubicBezTo>
                  <a:pt x="1669995" y="660990"/>
                  <a:pt x="2086738" y="660990"/>
                  <a:pt x="2204407" y="955715"/>
                </a:cubicBezTo>
                <a:lnTo>
                  <a:pt x="3020110" y="2998800"/>
                </a:lnTo>
                <a:lnTo>
                  <a:pt x="3756725" y="2998800"/>
                </a:lnTo>
                <a:lnTo>
                  <a:pt x="2810862" y="631975"/>
                </a:lnTo>
                <a:cubicBezTo>
                  <a:pt x="2658334" y="250279"/>
                  <a:pt x="2289032" y="0"/>
                  <a:pt x="187836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8" name="Google Shape;6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9408524" y="4074524"/>
            <a:ext cx="2569362" cy="2997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00000">
            <a:off x="7071964" y="-1119978"/>
            <a:ext cx="757632" cy="2997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800000">
            <a:off x="7620919" y="1462172"/>
            <a:ext cx="757632" cy="299758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0"/>
          <p:cNvSpPr txBox="1"/>
          <p:nvPr/>
        </p:nvSpPr>
        <p:spPr>
          <a:xfrm>
            <a:off x="3575720" y="-583547"/>
            <a:ext cx="3096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Альтернативный вариант</a:t>
            </a:r>
            <a:b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ru-RU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титульного слайда</a:t>
            </a:r>
            <a:endParaRPr/>
          </a:p>
        </p:txBody>
      </p:sp>
      <p:sp>
        <p:nvSpPr>
          <p:cNvPr id="72" name="Google Shape;72;p10"/>
          <p:cNvSpPr txBox="1"/>
          <p:nvPr/>
        </p:nvSpPr>
        <p:spPr>
          <a:xfrm>
            <a:off x="695325" y="-737435"/>
            <a:ext cx="997068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ИНСТРУКЦИИ</a:t>
            </a:r>
            <a:endParaRPr/>
          </a:p>
        </p:txBody>
      </p:sp>
      <p:sp>
        <p:nvSpPr>
          <p:cNvPr id="73" name="Google Shape;73;p10"/>
          <p:cNvSpPr>
            <a:spLocks noGrp="1"/>
          </p:cNvSpPr>
          <p:nvPr>
            <p:ph type="pic" idx="2"/>
          </p:nvPr>
        </p:nvSpPr>
        <p:spPr>
          <a:xfrm>
            <a:off x="3575721" y="664404"/>
            <a:ext cx="2160000" cy="74052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0"/>
          <p:cNvSpPr txBox="1">
            <a:spLocks noGrp="1"/>
          </p:cNvSpPr>
          <p:nvPr>
            <p:ph type="ctrTitle"/>
          </p:nvPr>
        </p:nvSpPr>
        <p:spPr>
          <a:xfrm>
            <a:off x="695325" y="3807624"/>
            <a:ext cx="5400675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body" idx="1"/>
          </p:nvPr>
        </p:nvSpPr>
        <p:spPr>
          <a:xfrm>
            <a:off x="695325" y="5147900"/>
            <a:ext cx="54006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None/>
              <a:defRPr sz="24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body" idx="3"/>
          </p:nvPr>
        </p:nvSpPr>
        <p:spPr>
          <a:xfrm>
            <a:off x="695325" y="5661248"/>
            <a:ext cx="540067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704672" y="742306"/>
            <a:ext cx="10789123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704671" y="1809338"/>
            <a:ext cx="10792003" cy="43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8" r:id="rId40"/>
    <p:sldLayoutId id="2147483689" r:id="rId4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7242">
          <p15:clr>
            <a:srgbClr val="F26B43"/>
          </p15:clr>
        </p15:guide>
        <p15:guide id="4" pos="438">
          <p15:clr>
            <a:srgbClr val="F26B43"/>
          </p15:clr>
        </p15:guide>
        <p15:guide id="5" orient="horz" pos="459">
          <p15:clr>
            <a:srgbClr val="F26B43"/>
          </p15:clr>
        </p15:guide>
        <p15:guide id="6" orient="horz" pos="386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hyperlink" Target="https://t.me/airi_research_institute" TargetMode="External"/><Relationship Id="rId7" Type="http://schemas.openxmlformats.org/officeDocument/2006/relationships/hyperlink" Target="https://airi.net/ru/?force=ru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0.png"/><Relationship Id="rId5" Type="http://schemas.openxmlformats.org/officeDocument/2006/relationships/hyperlink" Target="https://vk.com/airi_institute" TargetMode="Externa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07143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1"/>
          <p:cNvSpPr txBox="1">
            <a:spLocks noGrp="1"/>
          </p:cNvSpPr>
          <p:nvPr>
            <p:ph type="ctrTitle"/>
          </p:nvPr>
        </p:nvSpPr>
        <p:spPr>
          <a:xfrm>
            <a:off x="695325" y="2192421"/>
            <a:ext cx="8007125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None/>
            </a:pPr>
            <a:r>
              <a:rPr lang="ru-RU" dirty="0"/>
              <a:t>Аспекты устойчивости моделей распознавания голоса</a:t>
            </a:r>
            <a:endParaRPr dirty="0"/>
          </a:p>
        </p:txBody>
      </p:sp>
      <p:sp>
        <p:nvSpPr>
          <p:cNvPr id="362" name="Google Shape;362;p41"/>
          <p:cNvSpPr txBox="1">
            <a:spLocks noGrp="1"/>
          </p:cNvSpPr>
          <p:nvPr>
            <p:ph type="body" idx="1"/>
          </p:nvPr>
        </p:nvSpPr>
        <p:spPr>
          <a:xfrm>
            <a:off x="695299" y="5582125"/>
            <a:ext cx="7700555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/>
            <a:r>
              <a:rPr lang="ru-RU" sz="2000" dirty="0"/>
              <a:t>Олег Рогов</a:t>
            </a:r>
          </a:p>
          <a:p>
            <a:pPr marL="0" indent="0"/>
            <a:r>
              <a:rPr lang="ru-RU" sz="2000" dirty="0"/>
              <a:t>Руководитель </a:t>
            </a:r>
            <a:r>
              <a:rPr lang="en" sz="2000" dirty="0"/>
              <a:t>AIRI RSI, Safe AI Lab AIRI-</a:t>
            </a:r>
            <a:r>
              <a:rPr lang="ru-RU" sz="2000" dirty="0"/>
              <a:t>МТУСИ</a:t>
            </a:r>
          </a:p>
          <a:p>
            <a:pPr marL="0" indent="0"/>
            <a:r>
              <a:rPr lang="ru-RU" sz="2000" dirty="0" err="1"/>
              <a:t>с.н.с</a:t>
            </a:r>
            <a:r>
              <a:rPr lang="ru-RU" sz="2000" dirty="0"/>
              <a:t>., лаборатория вычислительного интеллекта </a:t>
            </a:r>
            <a:r>
              <a:rPr lang="ru-RU" sz="2000" dirty="0" err="1"/>
              <a:t>Сколтеха</a:t>
            </a:r>
            <a:endParaRPr lang="ru-RU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4"/>
          <p:cNvSpPr txBox="1">
            <a:spLocks noGrp="1"/>
          </p:cNvSpPr>
          <p:nvPr>
            <p:ph type="title"/>
          </p:nvPr>
        </p:nvSpPr>
        <p:spPr>
          <a:xfrm>
            <a:off x="704672" y="742306"/>
            <a:ext cx="10789200" cy="387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Гиперпараметры</a:t>
            </a:r>
            <a:endParaRPr/>
          </a:p>
        </p:txBody>
      </p:sp>
      <p:sp>
        <p:nvSpPr>
          <p:cNvPr id="476" name="Google Shape;476;p54"/>
          <p:cNvSpPr txBox="1"/>
          <p:nvPr/>
        </p:nvSpPr>
        <p:spPr>
          <a:xfrm>
            <a:off x="754425" y="1962700"/>
            <a:ext cx="9196200" cy="3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ru-RU" sz="1800" dirty="0" err="1">
                <a:latin typeface="Times New Roman"/>
                <a:ea typeface="Times New Roman"/>
                <a:cs typeface="Times New Roman"/>
                <a:sym typeface="Times New Roman"/>
              </a:rPr>
              <a:t>σ</a:t>
            </a: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 – параметр силы шума для </a:t>
            </a:r>
            <a:r>
              <a:rPr lang="ru-RU" sz="1800" dirty="0" err="1">
                <a:latin typeface="Times New Roman"/>
                <a:ea typeface="Times New Roman"/>
                <a:cs typeface="Times New Roman"/>
                <a:sym typeface="Times New Roman"/>
              </a:rPr>
              <a:t>сэмплирования</a:t>
            </a: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ru-RU" sz="1800" dirty="0" err="1"/>
              <a:t>ε</a:t>
            </a:r>
            <a:endParaRPr lang="en-US" sz="1800" dirty="0"/>
          </a:p>
          <a:p>
            <a:pPr marL="1143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α – параметр доверительного интервала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ru-RU" sz="1800" dirty="0" err="1">
                <a:latin typeface="Times New Roman"/>
                <a:ea typeface="Times New Roman"/>
                <a:cs typeface="Times New Roman"/>
                <a:sym typeface="Times New Roman"/>
              </a:rPr>
              <a:t>N_max</a:t>
            </a: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 – максимальное кол-во </a:t>
            </a:r>
            <a:r>
              <a:rPr lang="ru-RU" sz="1800" dirty="0" err="1">
                <a:latin typeface="Times New Roman"/>
                <a:ea typeface="Times New Roman"/>
                <a:cs typeface="Times New Roman"/>
                <a:sym typeface="Times New Roman"/>
              </a:rPr>
              <a:t>сэмплов</a:t>
            </a: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 шума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143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1800" dirty="0"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ru-RU" sz="1800" dirty="0" err="1"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ru-RU" sz="1800" dirty="0">
                <a:latin typeface="Times New Roman"/>
                <a:ea typeface="Times New Roman"/>
                <a:cs typeface="Times New Roman"/>
                <a:sym typeface="Times New Roman"/>
              </a:rPr>
              <a:t> – кол-во аудио одного спикера для создания его </a:t>
            </a:r>
            <a:r>
              <a:rPr lang="ru-RU" sz="1800" dirty="0" err="1">
                <a:latin typeface="Times New Roman"/>
                <a:ea typeface="Times New Roman"/>
                <a:cs typeface="Times New Roman"/>
                <a:sym typeface="Times New Roman"/>
              </a:rPr>
              <a:t>центроида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71"/>
          <p:cNvSpPr txBox="1">
            <a:spLocks noGrp="1"/>
          </p:cNvSpPr>
          <p:nvPr>
            <p:ph type="title"/>
          </p:nvPr>
        </p:nvSpPr>
        <p:spPr>
          <a:xfrm>
            <a:off x="381000" y="571500"/>
            <a:ext cx="11430000" cy="96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/>
          </a:bodyPr>
          <a:lstStyle/>
          <a:p>
            <a:r>
              <a:rPr lang="ru-RU" dirty="0"/>
              <a:t>Результаты</a:t>
            </a:r>
            <a:endParaRPr dirty="0"/>
          </a:p>
        </p:txBody>
      </p:sp>
      <p:sp>
        <p:nvSpPr>
          <p:cNvPr id="1187" name="Google Shape;1187;p71"/>
          <p:cNvSpPr txBox="1">
            <a:spLocks noGrp="1"/>
          </p:cNvSpPr>
          <p:nvPr>
            <p:ph type="sldNum" idx="12"/>
          </p:nvPr>
        </p:nvSpPr>
        <p:spPr>
          <a:xfrm>
            <a:off x="381000" y="6356567"/>
            <a:ext cx="742950" cy="21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1400"/>
            </a:pPr>
            <a:fld id="{00000000-1234-1234-1234-123412341234}" type="slidenum">
              <a:rPr lang="en-US" sz="1050"/>
              <a:pPr>
                <a:buSzPts val="1400"/>
              </a:pPr>
              <a:t>11</a:t>
            </a:fld>
            <a:endParaRPr sz="1050"/>
          </a:p>
        </p:txBody>
      </p:sp>
      <p:sp>
        <p:nvSpPr>
          <p:cNvPr id="1188" name="Google Shape;1188;p71"/>
          <p:cNvSpPr txBox="1"/>
          <p:nvPr/>
        </p:nvSpPr>
        <p:spPr>
          <a:xfrm>
            <a:off x="4393200" y="1455300"/>
            <a:ext cx="34056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1800" b="1"/>
              <a:t>XVectorSincNet</a:t>
            </a:r>
            <a:endParaRPr sz="1800" b="1"/>
          </a:p>
        </p:txBody>
      </p:sp>
      <p:sp>
        <p:nvSpPr>
          <p:cNvPr id="1189" name="Google Shape;1189;p71"/>
          <p:cNvSpPr txBox="1"/>
          <p:nvPr/>
        </p:nvSpPr>
        <p:spPr>
          <a:xfrm>
            <a:off x="1294013" y="5087738"/>
            <a:ext cx="3099150" cy="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1350" i="1">
                <a:solidFill>
                  <a:schemeClr val="dk1"/>
                </a:solidFill>
              </a:rPr>
              <a:t>M</a:t>
            </a:r>
            <a:r>
              <a:rPr lang="en-US" sz="1350">
                <a:solidFill>
                  <a:schemeClr val="dk1"/>
                </a:solidFill>
              </a:rPr>
              <a:t> – number of audio samples from one speaker to create centroid</a:t>
            </a:r>
            <a:endParaRPr sz="1350" i="1"/>
          </a:p>
        </p:txBody>
      </p:sp>
      <p:sp>
        <p:nvSpPr>
          <p:cNvPr id="1190" name="Google Shape;1190;p71"/>
          <p:cNvSpPr txBox="1"/>
          <p:nvPr/>
        </p:nvSpPr>
        <p:spPr>
          <a:xfrm>
            <a:off x="4665863" y="5087738"/>
            <a:ext cx="3099150" cy="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1350" i="1">
                <a:solidFill>
                  <a:schemeClr val="dk1"/>
                </a:solidFill>
              </a:rPr>
              <a:t>Num. classes</a:t>
            </a:r>
            <a:r>
              <a:rPr lang="en-US" sz="1350">
                <a:solidFill>
                  <a:schemeClr val="dk1"/>
                </a:solidFill>
              </a:rPr>
              <a:t> – number of centroids enrolled to the system</a:t>
            </a:r>
            <a:endParaRPr sz="1350">
              <a:solidFill>
                <a:schemeClr val="dk1"/>
              </a:solidFill>
            </a:endParaRPr>
          </a:p>
        </p:txBody>
      </p:sp>
      <p:sp>
        <p:nvSpPr>
          <p:cNvPr id="1191" name="Google Shape;1191;p71"/>
          <p:cNvSpPr txBox="1"/>
          <p:nvPr/>
        </p:nvSpPr>
        <p:spPr>
          <a:xfrm>
            <a:off x="7866263" y="5087738"/>
            <a:ext cx="3099150" cy="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1350" i="1">
                <a:solidFill>
                  <a:schemeClr val="dk1"/>
                </a:solidFill>
              </a:rPr>
              <a:t>audio len </a:t>
            </a:r>
            <a:r>
              <a:rPr lang="en-US" sz="1350">
                <a:solidFill>
                  <a:schemeClr val="dk1"/>
                </a:solidFill>
              </a:rPr>
              <a:t>– length of the audio </a:t>
            </a:r>
            <a:br>
              <a:rPr lang="en-US" sz="1350">
                <a:solidFill>
                  <a:schemeClr val="dk1"/>
                </a:solidFill>
              </a:rPr>
            </a:br>
            <a:r>
              <a:rPr lang="en-US" sz="1350">
                <a:solidFill>
                  <a:schemeClr val="dk1"/>
                </a:solidFill>
              </a:rPr>
              <a:t>in seconds</a:t>
            </a:r>
            <a:endParaRPr sz="1350"/>
          </a:p>
        </p:txBody>
      </p:sp>
      <p:pic>
        <p:nvPicPr>
          <p:cNvPr id="1192" name="Google Shape;119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838" y="1828800"/>
            <a:ext cx="11408329" cy="3030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68"/>
          <p:cNvSpPr txBox="1">
            <a:spLocks noGrp="1"/>
          </p:cNvSpPr>
          <p:nvPr>
            <p:ph type="title"/>
          </p:nvPr>
        </p:nvSpPr>
        <p:spPr>
          <a:xfrm>
            <a:off x="381000" y="571500"/>
            <a:ext cx="11430000" cy="96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/>
          </a:bodyPr>
          <a:lstStyle/>
          <a:p>
            <a:r>
              <a:rPr lang="ru-RU" dirty="0"/>
              <a:t>Результаты</a:t>
            </a:r>
            <a:endParaRPr dirty="0"/>
          </a:p>
        </p:txBody>
      </p:sp>
      <p:sp>
        <p:nvSpPr>
          <p:cNvPr id="1148" name="Google Shape;1148;p68"/>
          <p:cNvSpPr txBox="1">
            <a:spLocks noGrp="1"/>
          </p:cNvSpPr>
          <p:nvPr>
            <p:ph type="sldNum" idx="12"/>
          </p:nvPr>
        </p:nvSpPr>
        <p:spPr>
          <a:xfrm>
            <a:off x="381000" y="6356567"/>
            <a:ext cx="742950" cy="21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1400"/>
            </a:pPr>
            <a:fld id="{00000000-1234-1234-1234-123412341234}" type="slidenum">
              <a:rPr lang="en-US" sz="1050"/>
              <a:pPr>
                <a:buSzPts val="1400"/>
              </a:pPr>
              <a:t>12</a:t>
            </a:fld>
            <a:endParaRPr sz="1050"/>
          </a:p>
        </p:txBody>
      </p:sp>
      <p:pic>
        <p:nvPicPr>
          <p:cNvPr id="1149" name="Google Shape;114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244" y="1771650"/>
            <a:ext cx="10205514" cy="2960007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68"/>
          <p:cNvSpPr txBox="1"/>
          <p:nvPr/>
        </p:nvSpPr>
        <p:spPr>
          <a:xfrm>
            <a:off x="4393200" y="1455300"/>
            <a:ext cx="34056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1800" b="1"/>
              <a:t>ECAPA-TDNN</a:t>
            </a:r>
            <a:endParaRPr sz="1800" b="1"/>
          </a:p>
        </p:txBody>
      </p:sp>
      <p:sp>
        <p:nvSpPr>
          <p:cNvPr id="1151" name="Google Shape;1151;p68"/>
          <p:cNvSpPr txBox="1"/>
          <p:nvPr/>
        </p:nvSpPr>
        <p:spPr>
          <a:xfrm>
            <a:off x="1294013" y="5087738"/>
            <a:ext cx="3099150" cy="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1350" i="1" dirty="0" err="1">
                <a:solidFill>
                  <a:schemeClr val="dk1"/>
                </a:solidFill>
              </a:rPr>
              <a:t>σ</a:t>
            </a:r>
            <a:r>
              <a:rPr lang="en-US" sz="1350" dirty="0">
                <a:solidFill>
                  <a:schemeClr val="dk1"/>
                </a:solidFill>
              </a:rPr>
              <a:t> – noise strength parameter </a:t>
            </a:r>
            <a:br>
              <a:rPr lang="en-US" sz="1350" dirty="0">
                <a:solidFill>
                  <a:schemeClr val="dk1"/>
                </a:solidFill>
              </a:rPr>
            </a:br>
            <a:r>
              <a:rPr lang="en-US" sz="1350" dirty="0">
                <a:solidFill>
                  <a:schemeClr val="dk1"/>
                </a:solidFill>
              </a:rPr>
              <a:t>for sampling </a:t>
            </a:r>
            <a:r>
              <a:rPr lang="en-US" sz="1350" i="1" dirty="0" err="1">
                <a:solidFill>
                  <a:schemeClr val="dk1"/>
                </a:solidFill>
              </a:rPr>
              <a:t>ε</a:t>
            </a:r>
            <a:endParaRPr sz="1350" i="1" dirty="0"/>
          </a:p>
        </p:txBody>
      </p:sp>
      <p:sp>
        <p:nvSpPr>
          <p:cNvPr id="1152" name="Google Shape;1152;p68"/>
          <p:cNvSpPr txBox="1"/>
          <p:nvPr/>
        </p:nvSpPr>
        <p:spPr>
          <a:xfrm>
            <a:off x="4665863" y="5087738"/>
            <a:ext cx="3099150" cy="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1350" i="1" dirty="0">
                <a:solidFill>
                  <a:schemeClr val="dk1"/>
                </a:solidFill>
              </a:rPr>
              <a:t>α</a:t>
            </a:r>
            <a:r>
              <a:rPr lang="en-US" sz="1350" dirty="0">
                <a:solidFill>
                  <a:schemeClr val="dk1"/>
                </a:solidFill>
              </a:rPr>
              <a:t> – confidence level </a:t>
            </a:r>
            <a:br>
              <a:rPr lang="en-US" sz="1350" dirty="0">
                <a:solidFill>
                  <a:schemeClr val="dk1"/>
                </a:solidFill>
              </a:rPr>
            </a:br>
            <a:r>
              <a:rPr lang="en-US" sz="1350" dirty="0">
                <a:solidFill>
                  <a:schemeClr val="dk1"/>
                </a:solidFill>
              </a:rPr>
              <a:t>(confidence interval parameter)</a:t>
            </a:r>
            <a:endParaRPr sz="1350" dirty="0"/>
          </a:p>
        </p:txBody>
      </p:sp>
      <p:sp>
        <p:nvSpPr>
          <p:cNvPr id="1153" name="Google Shape;1153;p68"/>
          <p:cNvSpPr txBox="1"/>
          <p:nvPr/>
        </p:nvSpPr>
        <p:spPr>
          <a:xfrm>
            <a:off x="8037713" y="5087738"/>
            <a:ext cx="3099150" cy="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US" sz="1350" i="1">
                <a:solidFill>
                  <a:schemeClr val="dk1"/>
                </a:solidFill>
              </a:rPr>
              <a:t>N</a:t>
            </a:r>
            <a:r>
              <a:rPr lang="en-US" sz="750">
                <a:solidFill>
                  <a:schemeClr val="dk1"/>
                </a:solidFill>
              </a:rPr>
              <a:t>max</a:t>
            </a:r>
            <a:r>
              <a:rPr lang="en-US" sz="1350">
                <a:solidFill>
                  <a:schemeClr val="dk1"/>
                </a:solidFill>
              </a:rPr>
              <a:t> – maximum number of noise samples</a:t>
            </a:r>
            <a:endParaRPr sz="135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7"/>
          <p:cNvSpPr txBox="1">
            <a:spLocks noGrp="1"/>
          </p:cNvSpPr>
          <p:nvPr>
            <p:ph type="title"/>
          </p:nvPr>
        </p:nvSpPr>
        <p:spPr>
          <a:xfrm>
            <a:off x="704672" y="742306"/>
            <a:ext cx="10789200" cy="387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/>
              <a:t>Empirical</a:t>
            </a:r>
            <a:r>
              <a:rPr lang="ru-RU" dirty="0"/>
              <a:t> </a:t>
            </a:r>
            <a:r>
              <a:rPr lang="ru-RU" dirty="0" err="1"/>
              <a:t>Robust</a:t>
            </a:r>
            <a:r>
              <a:rPr lang="ru-RU" dirty="0"/>
              <a:t> </a:t>
            </a:r>
            <a:r>
              <a:rPr lang="ru-RU" dirty="0" err="1"/>
              <a:t>Accuracy</a:t>
            </a:r>
            <a:r>
              <a:rPr lang="ru-RU" dirty="0"/>
              <a:t> (ERA)</a:t>
            </a:r>
            <a:endParaRPr dirty="0"/>
          </a:p>
        </p:txBody>
      </p:sp>
      <p:pic>
        <p:nvPicPr>
          <p:cNvPr id="499" name="Google Shape;49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625" y="1674250"/>
            <a:ext cx="11110749" cy="369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138;p67">
            <a:extLst>
              <a:ext uri="{FF2B5EF4-FFF2-40B4-BE49-F238E27FC236}">
                <a16:creationId xmlns:a16="http://schemas.microsoft.com/office/drawing/2014/main" id="{F51EBD98-DD69-5C24-1050-8C5B0CE0FD0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625" y="5364301"/>
            <a:ext cx="3580126" cy="7513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140;p67">
            <a:extLst>
              <a:ext uri="{FF2B5EF4-FFF2-40B4-BE49-F238E27FC236}">
                <a16:creationId xmlns:a16="http://schemas.microsoft.com/office/drawing/2014/main" id="{8C27CF56-635E-8E63-B589-716E912DF081}"/>
              </a:ext>
            </a:extLst>
          </p:cNvPr>
          <p:cNvSpPr txBox="1"/>
          <p:nvPr/>
        </p:nvSpPr>
        <p:spPr>
          <a:xfrm>
            <a:off x="4450277" y="5167456"/>
            <a:ext cx="4654800" cy="11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  Empirically Robust Accuracy</a:t>
            </a:r>
            <a:endParaRPr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73"/>
          <p:cNvSpPr txBox="1">
            <a:spLocks noGrp="1"/>
          </p:cNvSpPr>
          <p:nvPr>
            <p:ph type="title"/>
          </p:nvPr>
        </p:nvSpPr>
        <p:spPr>
          <a:xfrm>
            <a:off x="381000" y="571500"/>
            <a:ext cx="11430000" cy="965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/>
          </a:bodyPr>
          <a:lstStyle/>
          <a:p>
            <a:r>
              <a:rPr lang="ru-RU" dirty="0"/>
              <a:t>Выводы</a:t>
            </a:r>
            <a:endParaRPr dirty="0"/>
          </a:p>
        </p:txBody>
      </p:sp>
      <p:sp>
        <p:nvSpPr>
          <p:cNvPr id="1209" name="Google Shape;1209;p73"/>
          <p:cNvSpPr txBox="1">
            <a:spLocks noGrp="1"/>
          </p:cNvSpPr>
          <p:nvPr>
            <p:ph type="sldNum" idx="12"/>
          </p:nvPr>
        </p:nvSpPr>
        <p:spPr>
          <a:xfrm>
            <a:off x="381000" y="6356566"/>
            <a:ext cx="742950" cy="215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1400"/>
            </a:pPr>
            <a:fld id="{00000000-1234-1234-1234-123412341234}" type="slidenum">
              <a:rPr lang="en-US" sz="1050"/>
              <a:pPr>
                <a:buSzPts val="1400"/>
              </a:pPr>
              <a:t>14</a:t>
            </a:fld>
            <a:endParaRPr sz="1050"/>
          </a:p>
        </p:txBody>
      </p:sp>
      <p:pic>
        <p:nvPicPr>
          <p:cNvPr id="1211" name="Google Shape;121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8540" y="108422"/>
            <a:ext cx="2924735" cy="2183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36894" y="2224069"/>
            <a:ext cx="2924738" cy="2183474"/>
          </a:xfrm>
          <a:prstGeom prst="rect">
            <a:avLst/>
          </a:prstGeom>
          <a:noFill/>
          <a:ln>
            <a:noFill/>
          </a:ln>
        </p:spPr>
      </p:pic>
      <p:sp>
        <p:nvSpPr>
          <p:cNvPr id="1213" name="Google Shape;1213;p73"/>
          <p:cNvSpPr txBox="1">
            <a:spLocks noGrp="1"/>
          </p:cNvSpPr>
          <p:nvPr>
            <p:ph type="body" idx="1"/>
          </p:nvPr>
        </p:nvSpPr>
        <p:spPr>
          <a:xfrm>
            <a:off x="495300" y="1543050"/>
            <a:ext cx="10915650" cy="440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0" rIns="675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dirty="0"/>
              <a:t>• </a:t>
            </a:r>
            <a:r>
              <a:rPr lang="en-US" sz="2100" b="1" dirty="0" err="1"/>
              <a:t>σ</a:t>
            </a:r>
            <a:r>
              <a:rPr lang="en-US" sz="2100" dirty="0"/>
              <a:t> – </a:t>
            </a:r>
            <a:r>
              <a:rPr lang="ru-RU" sz="2100" dirty="0"/>
              <a:t>влияет на робастность</a:t>
            </a:r>
            <a:br>
              <a:rPr lang="en-US" sz="2100" dirty="0"/>
            </a:br>
            <a:br>
              <a:rPr lang="en-US" sz="2100" dirty="0"/>
            </a:br>
            <a:r>
              <a:rPr lang="en-US" sz="2100" dirty="0"/>
              <a:t>• </a:t>
            </a:r>
            <a:r>
              <a:rPr lang="ru-RU" sz="2000" dirty="0"/>
              <a:t>Порог существует как для </a:t>
            </a:r>
            <a:r>
              <a:rPr lang="en" sz="2000" dirty="0"/>
              <a:t>M, </a:t>
            </a:r>
            <a:r>
              <a:rPr lang="ru-RU" sz="2000" dirty="0"/>
              <a:t>так и для длины аудио,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 dirty="0"/>
              <a:t>за пределами которого дальнейшее улучшение результатов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 dirty="0"/>
              <a:t>затруднено.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ru-RU" sz="2000" dirty="0"/>
            </a:br>
            <a:r>
              <a:rPr lang="ru-RU" sz="2000" dirty="0"/>
              <a:t>• Увеличение </a:t>
            </a:r>
            <a:r>
              <a:rPr lang="en" sz="2000" b="1" dirty="0" err="1"/>
              <a:t>N</a:t>
            </a:r>
            <a:r>
              <a:rPr lang="en" sz="1200" b="1" dirty="0" err="1"/>
              <a:t>max</a:t>
            </a:r>
            <a:r>
              <a:rPr lang="en" sz="2000" dirty="0"/>
              <a:t> </a:t>
            </a:r>
            <a:r>
              <a:rPr lang="ru-RU" sz="2000" dirty="0"/>
              <a:t>усиливает гарантии сертификации, но точность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 dirty="0"/>
              <a:t>классификации по своей сути падает по мере роста числа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 dirty="0"/>
              <a:t>целевых классов.</a:t>
            </a:r>
          </a:p>
        </p:txBody>
      </p:sp>
      <p:pic>
        <p:nvPicPr>
          <p:cNvPr id="1214" name="Google Shape;1214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38866" y="4407544"/>
            <a:ext cx="2720794" cy="2031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2"/>
          <p:cNvSpPr txBox="1">
            <a:spLocks noGrp="1"/>
          </p:cNvSpPr>
          <p:nvPr>
            <p:ph type="title"/>
          </p:nvPr>
        </p:nvSpPr>
        <p:spPr>
          <a:xfrm>
            <a:off x="695325" y="3059668"/>
            <a:ext cx="93354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None/>
            </a:pPr>
            <a:r>
              <a:rPr lang="ru-RU" dirty="0"/>
              <a:t>Вопросы </a:t>
            </a:r>
            <a:r>
              <a:rPr lang="ru-RU" dirty="0" err="1"/>
              <a:t>посткоррекции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"/>
              <a:buNone/>
            </a:pPr>
            <a:endParaRPr dirty="0"/>
          </a:p>
        </p:txBody>
      </p:sp>
      <p:sp>
        <p:nvSpPr>
          <p:cNvPr id="370" name="Google Shape;370;p42"/>
          <p:cNvSpPr txBox="1">
            <a:spLocks noGrp="1"/>
          </p:cNvSpPr>
          <p:nvPr>
            <p:ph type="body" idx="1"/>
          </p:nvPr>
        </p:nvSpPr>
        <p:spPr>
          <a:xfrm>
            <a:off x="623392" y="634282"/>
            <a:ext cx="1967408" cy="13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Inter"/>
              <a:buNone/>
            </a:pPr>
            <a:r>
              <a:rPr lang="en-US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3311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6"/>
          <p:cNvSpPr/>
          <p:nvPr/>
        </p:nvSpPr>
        <p:spPr>
          <a:xfrm>
            <a:off x="329133" y="1094477"/>
            <a:ext cx="579600" cy="57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" name="Google Shape;355;p37">
            <a:extLst>
              <a:ext uri="{FF2B5EF4-FFF2-40B4-BE49-F238E27FC236}">
                <a16:creationId xmlns:a16="http://schemas.microsoft.com/office/drawing/2014/main" id="{D36A96EB-C1CE-C167-EEAE-0696B63CEC1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557" y="1150277"/>
            <a:ext cx="1556881" cy="4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1757B21-5400-840E-E726-F2CF38D95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3073" y="375756"/>
            <a:ext cx="7772400" cy="648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23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9"/>
          <p:cNvSpPr txBox="1">
            <a:spLocks noGrp="1"/>
          </p:cNvSpPr>
          <p:nvPr>
            <p:ph type="title"/>
          </p:nvPr>
        </p:nvSpPr>
        <p:spPr>
          <a:xfrm>
            <a:off x="704672" y="742305"/>
            <a:ext cx="10789200" cy="38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" sz="3733" dirty="0"/>
              <a:t>Применение в корректировке </a:t>
            </a:r>
            <a:endParaRPr sz="3733" dirty="0"/>
          </a:p>
        </p:txBody>
      </p:sp>
      <p:sp>
        <p:nvSpPr>
          <p:cNvPr id="368" name="Google Shape;368;p39"/>
          <p:cNvSpPr txBox="1">
            <a:spLocks noGrp="1"/>
          </p:cNvSpPr>
          <p:nvPr>
            <p:ph type="body" idx="1"/>
          </p:nvPr>
        </p:nvSpPr>
        <p:spPr>
          <a:xfrm>
            <a:off x="695333" y="1809333"/>
            <a:ext cx="10789200" cy="16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indent="-440256">
              <a:buClr>
                <a:schemeClr val="accent1"/>
              </a:buClr>
              <a:buSzPts val="1600"/>
              <a:buChar char="➔"/>
            </a:pPr>
            <a:r>
              <a:rPr lang="ru-RU" sz="2133" dirty="0"/>
              <a:t>Модель </a:t>
            </a:r>
            <a:r>
              <a:rPr lang="en" sz="2133" dirty="0"/>
              <a:t>LLM </a:t>
            </a:r>
            <a:r>
              <a:rPr lang="ru-RU" sz="2133" dirty="0"/>
              <a:t>с широким языковым доменом, обученная на транскрипциях автоматического распознавания (</a:t>
            </a:r>
            <a:r>
              <a:rPr lang="en" sz="2133" dirty="0"/>
              <a:t>ASR)</a:t>
            </a:r>
            <a:r>
              <a:rPr lang="ru-RU" sz="2133" dirty="0"/>
              <a:t> для улучшения речи</a:t>
            </a:r>
            <a:endParaRPr sz="2133" dirty="0"/>
          </a:p>
        </p:txBody>
      </p:sp>
      <p:pic>
        <p:nvPicPr>
          <p:cNvPr id="369" name="Google Shape;36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5018" y="3693170"/>
            <a:ext cx="7568493" cy="2425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1"/>
          <p:cNvSpPr txBox="1">
            <a:spLocks noGrp="1"/>
          </p:cNvSpPr>
          <p:nvPr>
            <p:ph type="title"/>
          </p:nvPr>
        </p:nvSpPr>
        <p:spPr>
          <a:xfrm>
            <a:off x="704672" y="742305"/>
            <a:ext cx="10789200" cy="38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" sz="3733" dirty="0"/>
              <a:t>Данные</a:t>
            </a:r>
            <a:endParaRPr sz="3733" dirty="0"/>
          </a:p>
        </p:txBody>
      </p:sp>
      <p:sp>
        <p:nvSpPr>
          <p:cNvPr id="383" name="Google Shape;383;p41"/>
          <p:cNvSpPr txBox="1">
            <a:spLocks noGrp="1"/>
          </p:cNvSpPr>
          <p:nvPr>
            <p:ph type="body" idx="1"/>
          </p:nvPr>
        </p:nvSpPr>
        <p:spPr>
          <a:xfrm>
            <a:off x="695323" y="1809339"/>
            <a:ext cx="5040000" cy="43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indent="-440256">
              <a:buClr>
                <a:schemeClr val="accent1"/>
              </a:buClr>
              <a:buSzPts val="1600"/>
              <a:buChar char="➔"/>
            </a:pPr>
            <a:r>
              <a:rPr lang="ru-RU" sz="2133" dirty="0"/>
              <a:t>Набор популярных аудиоданных с 5 генерациями текстов на аудиодорожку</a:t>
            </a:r>
          </a:p>
          <a:p>
            <a:pPr indent="-440256">
              <a:buClr>
                <a:schemeClr val="accent1"/>
              </a:buClr>
              <a:buSzPts val="1600"/>
              <a:buChar char="➔"/>
            </a:pPr>
            <a:r>
              <a:rPr lang="ru-RU" sz="2133" dirty="0"/>
              <a:t>Сгенерировано с помощью модели </a:t>
            </a:r>
            <a:r>
              <a:rPr lang="en" sz="2133" dirty="0"/>
              <a:t>Whisper Large</a:t>
            </a:r>
          </a:p>
          <a:p>
            <a:pPr indent="-440256">
              <a:buClr>
                <a:schemeClr val="accent1"/>
              </a:buClr>
              <a:buSzPts val="1600"/>
              <a:buChar char="➔"/>
            </a:pPr>
            <a:r>
              <a:rPr lang="ru-RU" sz="2133" dirty="0"/>
              <a:t>Наши дополнительные данные включают набор данных носителей английского языка из разных частей Англии</a:t>
            </a:r>
            <a:endParaRPr sz="2133" dirty="0"/>
          </a:p>
        </p:txBody>
      </p:sp>
      <p:pic>
        <p:nvPicPr>
          <p:cNvPr id="384" name="Google Shape;38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3867" y="1809333"/>
            <a:ext cx="5040000" cy="3360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9"/>
          <p:cNvSpPr txBox="1">
            <a:spLocks noGrp="1"/>
          </p:cNvSpPr>
          <p:nvPr>
            <p:ph type="title"/>
          </p:nvPr>
        </p:nvSpPr>
        <p:spPr>
          <a:xfrm>
            <a:off x="704672" y="742305"/>
            <a:ext cx="10789200" cy="38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" sz="3733" dirty="0"/>
              <a:t>Qwen результаты</a:t>
            </a:r>
            <a:endParaRPr sz="3733" dirty="0"/>
          </a:p>
        </p:txBody>
      </p:sp>
      <p:sp>
        <p:nvSpPr>
          <p:cNvPr id="434" name="Google Shape;434;p49"/>
          <p:cNvSpPr txBox="1">
            <a:spLocks noGrp="1"/>
          </p:cNvSpPr>
          <p:nvPr>
            <p:ph type="body" idx="1"/>
          </p:nvPr>
        </p:nvSpPr>
        <p:spPr>
          <a:xfrm>
            <a:off x="695323" y="1809339"/>
            <a:ext cx="5040000" cy="43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indent="-440256">
              <a:buClr>
                <a:schemeClr val="accent1"/>
              </a:buClr>
              <a:buSzPts val="1600"/>
              <a:buChar char="➔"/>
            </a:pPr>
            <a:r>
              <a:rPr lang="en" sz="2133" dirty="0"/>
              <a:t>LLM </a:t>
            </a:r>
            <a:r>
              <a:rPr lang="ru-RU" sz="2133" dirty="0"/>
              <a:t>может выполнять </a:t>
            </a:r>
            <a:r>
              <a:rPr lang="ru-RU" sz="2133" dirty="0" err="1"/>
              <a:t>посткоррекцию</a:t>
            </a:r>
            <a:endParaRPr lang="ru-RU" sz="2133" dirty="0"/>
          </a:p>
          <a:p>
            <a:pPr indent="-440256">
              <a:buClr>
                <a:schemeClr val="accent1"/>
              </a:buClr>
              <a:buSzPts val="1600"/>
              <a:buChar char="➔"/>
            </a:pPr>
            <a:r>
              <a:rPr lang="ru-RU" sz="2133" dirty="0"/>
              <a:t>Можно использовать для улучшения качества зашумленных данных</a:t>
            </a:r>
          </a:p>
          <a:p>
            <a:pPr indent="-440256">
              <a:buClr>
                <a:schemeClr val="accent1"/>
              </a:buClr>
              <a:buSzPts val="1600"/>
              <a:buChar char="➔"/>
            </a:pPr>
            <a:r>
              <a:rPr lang="ru-RU" sz="2133" dirty="0"/>
              <a:t>Модель, обученная на </a:t>
            </a:r>
            <a:r>
              <a:rPr lang="en" sz="2133" dirty="0"/>
              <a:t>Whisper, </a:t>
            </a:r>
            <a:r>
              <a:rPr lang="ru-RU" sz="2133" dirty="0"/>
              <a:t>показывает лучшую производительность на </a:t>
            </a:r>
            <a:r>
              <a:rPr lang="en" sz="2133" dirty="0"/>
              <a:t>Wav2Vec2</a:t>
            </a:r>
            <a:endParaRPr sz="2133" dirty="0"/>
          </a:p>
        </p:txBody>
      </p:sp>
      <p:pic>
        <p:nvPicPr>
          <p:cNvPr id="435" name="Google Shape;43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6655" y="1809333"/>
            <a:ext cx="4080931" cy="2058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8208" y="4145933"/>
            <a:ext cx="3957825" cy="2058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2"/>
          <p:cNvSpPr txBox="1">
            <a:spLocks noGrp="1"/>
          </p:cNvSpPr>
          <p:nvPr>
            <p:ph type="title"/>
          </p:nvPr>
        </p:nvSpPr>
        <p:spPr>
          <a:xfrm>
            <a:off x="695325" y="3059668"/>
            <a:ext cx="93354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Inter"/>
              <a:buNone/>
            </a:pPr>
            <a:r>
              <a:rPr lang="ru-RU"/>
              <a:t>Сертификация нейронных сетей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nter"/>
              <a:buNone/>
            </a:pPr>
            <a:endParaRPr/>
          </a:p>
        </p:txBody>
      </p:sp>
      <p:sp>
        <p:nvSpPr>
          <p:cNvPr id="370" name="Google Shape;370;p42"/>
          <p:cNvSpPr txBox="1">
            <a:spLocks noGrp="1"/>
          </p:cNvSpPr>
          <p:nvPr>
            <p:ph type="body" idx="1"/>
          </p:nvPr>
        </p:nvSpPr>
        <p:spPr>
          <a:xfrm>
            <a:off x="623392" y="634282"/>
            <a:ext cx="1676700" cy="13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Inter"/>
              <a:buNone/>
            </a:pPr>
            <a:r>
              <a:rPr lang="ru-RU"/>
              <a:t>01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9"/>
          <p:cNvSpPr txBox="1">
            <a:spLocks noGrp="1"/>
          </p:cNvSpPr>
          <p:nvPr>
            <p:ph type="title"/>
          </p:nvPr>
        </p:nvSpPr>
        <p:spPr>
          <a:xfrm>
            <a:off x="704672" y="742305"/>
            <a:ext cx="10789200" cy="38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ru-RU" sz="3733" dirty="0"/>
              <a:t>Результаты </a:t>
            </a:r>
            <a:r>
              <a:rPr lang="ru-RU" sz="3733" dirty="0" err="1"/>
              <a:t>посткоррекции</a:t>
            </a:r>
            <a:endParaRPr sz="3733" dirty="0"/>
          </a:p>
        </p:txBody>
      </p:sp>
      <p:pic>
        <p:nvPicPr>
          <p:cNvPr id="4" name="Google Shape;442;p50">
            <a:extLst>
              <a:ext uri="{FF2B5EF4-FFF2-40B4-BE49-F238E27FC236}">
                <a16:creationId xmlns:a16="http://schemas.microsoft.com/office/drawing/2014/main" id="{95755A4F-E77B-0AFC-4CB7-36E45623A8E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14837"/>
          <a:stretch/>
        </p:blipFill>
        <p:spPr>
          <a:xfrm>
            <a:off x="704672" y="1299233"/>
            <a:ext cx="8106819" cy="54608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0750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" name="Google Shape;504;p58"/>
          <p:cNvGrpSpPr/>
          <p:nvPr/>
        </p:nvGrpSpPr>
        <p:grpSpPr>
          <a:xfrm>
            <a:off x="911424" y="5074322"/>
            <a:ext cx="2735820" cy="374616"/>
            <a:chOff x="1143290" y="3676704"/>
            <a:chExt cx="2735820" cy="374616"/>
          </a:xfrm>
        </p:grpSpPr>
        <p:sp>
          <p:nvSpPr>
            <p:cNvPr id="505" name="Google Shape;505;p58"/>
            <p:cNvSpPr txBox="1"/>
            <p:nvPr/>
          </p:nvSpPr>
          <p:spPr>
            <a:xfrm>
              <a:off x="1763210" y="3739102"/>
              <a:ext cx="21159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 u="sng">
                  <a:solidFill>
                    <a:schemeClr val="hlink"/>
                  </a:solidFill>
                  <a:latin typeface="Inter"/>
                  <a:ea typeface="Inter"/>
                  <a:cs typeface="Inter"/>
                  <a:sym typeface="Inter"/>
                  <a:hlinkClick r:id="rId3"/>
                </a:rPr>
                <a:t>airi_research_institute</a:t>
              </a:r>
              <a:endParaRPr sz="1600" u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506" name="Google Shape;506;p5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43290" y="3676704"/>
              <a:ext cx="374616" cy="37461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7" name="Google Shape;507;p58"/>
          <p:cNvGrpSpPr/>
          <p:nvPr/>
        </p:nvGrpSpPr>
        <p:grpSpPr>
          <a:xfrm>
            <a:off x="911424" y="5579020"/>
            <a:ext cx="1847562" cy="370260"/>
            <a:chOff x="1148348" y="4145539"/>
            <a:chExt cx="1847562" cy="370260"/>
          </a:xfrm>
        </p:grpSpPr>
        <p:sp>
          <p:nvSpPr>
            <p:cNvPr id="508" name="Google Shape;508;p58"/>
            <p:cNvSpPr txBox="1"/>
            <p:nvPr/>
          </p:nvSpPr>
          <p:spPr>
            <a:xfrm>
              <a:off x="1763210" y="4207559"/>
              <a:ext cx="12327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 u="sng">
                  <a:solidFill>
                    <a:schemeClr val="hlink"/>
                  </a:solidFill>
                  <a:latin typeface="Inter"/>
                  <a:ea typeface="Inter"/>
                  <a:cs typeface="Inter"/>
                  <a:sym typeface="Inter"/>
                  <a:hlinkClick r:id="rId5"/>
                </a:rPr>
                <a:t>AIRI Institute</a:t>
              </a:r>
              <a:endParaRPr sz="1600" u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509" name="Google Shape;509;p5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148348" y="4145539"/>
              <a:ext cx="370260" cy="3702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0" name="Google Shape;510;p58"/>
          <p:cNvGrpSpPr/>
          <p:nvPr/>
        </p:nvGrpSpPr>
        <p:grpSpPr>
          <a:xfrm>
            <a:off x="863393" y="3718944"/>
            <a:ext cx="1334292" cy="479160"/>
            <a:chOff x="1089218" y="2883364"/>
            <a:chExt cx="1334292" cy="479160"/>
          </a:xfrm>
        </p:grpSpPr>
        <p:sp>
          <p:nvSpPr>
            <p:cNvPr id="511" name="Google Shape;511;p58"/>
            <p:cNvSpPr txBox="1"/>
            <p:nvPr/>
          </p:nvSpPr>
          <p:spPr>
            <a:xfrm>
              <a:off x="1763210" y="2997747"/>
              <a:ext cx="6603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 u="sng">
                  <a:solidFill>
                    <a:schemeClr val="hlink"/>
                  </a:solidFill>
                  <a:latin typeface="Inter"/>
                  <a:ea typeface="Inter"/>
                  <a:cs typeface="Inter"/>
                  <a:sym typeface="Inter"/>
                  <a:hlinkClick r:id="rId7"/>
                </a:rPr>
                <a:t>airi.net</a:t>
              </a:r>
              <a:endPara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512" name="Google Shape;512;p58" descr="Земной шар: Азия со сплошной заливкой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089218" y="2883364"/>
              <a:ext cx="479160" cy="4791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57"/>
          <p:cNvSpPr txBox="1">
            <a:spLocks noGrp="1"/>
          </p:cNvSpPr>
          <p:nvPr>
            <p:ph type="title"/>
          </p:nvPr>
        </p:nvSpPr>
        <p:spPr>
          <a:xfrm>
            <a:off x="381000" y="571500"/>
            <a:ext cx="1143000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/>
          </a:bodyPr>
          <a:lstStyle/>
          <a:p>
            <a:r>
              <a:rPr lang="ru-RU" dirty="0"/>
              <a:t>Мотивация</a:t>
            </a:r>
            <a:endParaRPr dirty="0"/>
          </a:p>
        </p:txBody>
      </p:sp>
      <p:sp>
        <p:nvSpPr>
          <p:cNvPr id="986" name="Google Shape;986;p57"/>
          <p:cNvSpPr txBox="1">
            <a:spLocks noGrp="1"/>
          </p:cNvSpPr>
          <p:nvPr>
            <p:ph type="ftr" idx="11"/>
          </p:nvPr>
        </p:nvSpPr>
        <p:spPr>
          <a:xfrm>
            <a:off x="2324100" y="6457950"/>
            <a:ext cx="65722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r>
              <a:rPr lang="en-US" sz="1050"/>
              <a:t>Elvir Karimov. Certification of Speaker Recognition Models to Additive Perturbations</a:t>
            </a:r>
            <a:endParaRPr sz="1050"/>
          </a:p>
        </p:txBody>
      </p:sp>
      <p:sp>
        <p:nvSpPr>
          <p:cNvPr id="987" name="Google Shape;987;p57"/>
          <p:cNvSpPr txBox="1">
            <a:spLocks noGrp="1"/>
          </p:cNvSpPr>
          <p:nvPr>
            <p:ph type="sldNum" idx="12"/>
          </p:nvPr>
        </p:nvSpPr>
        <p:spPr>
          <a:xfrm>
            <a:off x="381000" y="6356567"/>
            <a:ext cx="742950" cy="21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1400"/>
            </a:pPr>
            <a:fld id="{00000000-1234-1234-1234-123412341234}" type="slidenum">
              <a:rPr lang="en-US" sz="1050"/>
              <a:pPr>
                <a:buSzPts val="1400"/>
              </a:pPr>
              <a:t>3</a:t>
            </a:fld>
            <a:endParaRPr sz="1050"/>
          </a:p>
        </p:txBody>
      </p:sp>
      <p:sp>
        <p:nvSpPr>
          <p:cNvPr id="988" name="Google Shape;988;p57"/>
          <p:cNvSpPr txBox="1">
            <a:spLocks noGrp="1"/>
          </p:cNvSpPr>
          <p:nvPr>
            <p:ph type="body" idx="1"/>
          </p:nvPr>
        </p:nvSpPr>
        <p:spPr>
          <a:xfrm>
            <a:off x="495300" y="1543050"/>
            <a:ext cx="1049715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0" rIns="67500" bIns="0" anchor="t" anchorCtr="0">
            <a:noAutofit/>
          </a:bodyPr>
          <a:lstStyle/>
          <a:p>
            <a:pPr indent="-304800">
              <a:lnSpc>
                <a:spcPct val="115000"/>
              </a:lnSpc>
              <a:buSzPts val="2800"/>
              <a:buChar char="●"/>
            </a:pPr>
            <a:r>
              <a:rPr lang="ru-RU" sz="2100" dirty="0"/>
              <a:t>Сегодня технология распознавания голоса (</a:t>
            </a:r>
            <a:r>
              <a:rPr lang="en-US" sz="2100" dirty="0"/>
              <a:t>SR) </a:t>
            </a:r>
            <a:r>
              <a:rPr lang="ru-RU" sz="2100" dirty="0"/>
              <a:t>широко применяется для решения различных задач: от персональных виртуальных помощников до систем защищенного доступа</a:t>
            </a:r>
            <a:br>
              <a:rPr lang="en-US" sz="2100" dirty="0"/>
            </a:br>
            <a:r>
              <a:rPr lang="en-US" sz="2100" dirty="0"/>
              <a:t> </a:t>
            </a:r>
            <a:endParaRPr sz="2100" dirty="0"/>
          </a:p>
          <a:p>
            <a:pPr indent="-304800">
              <a:lnSpc>
                <a:spcPct val="115000"/>
              </a:lnSpc>
              <a:buSzPts val="2800"/>
              <a:buChar char="●"/>
            </a:pPr>
            <a:r>
              <a:rPr lang="ru-RU" sz="2100" dirty="0"/>
              <a:t>Современные системы</a:t>
            </a:r>
            <a:r>
              <a:rPr lang="en-US" sz="2100" dirty="0"/>
              <a:t> </a:t>
            </a:r>
            <a:r>
              <a:rPr lang="ru-RU" sz="2100" dirty="0"/>
              <a:t>используют </a:t>
            </a:r>
            <a:r>
              <a:rPr lang="en-US" sz="2100" dirty="0"/>
              <a:t>DNN</a:t>
            </a:r>
            <a:r>
              <a:rPr lang="ru-RU" sz="2100" dirty="0"/>
              <a:t>, уязвимые</a:t>
            </a:r>
            <a:br>
              <a:rPr lang="ru-RU" sz="2100" dirty="0"/>
            </a:br>
            <a:r>
              <a:rPr lang="ru-RU" sz="2100" dirty="0"/>
              <a:t>к атакам</a:t>
            </a:r>
            <a:br>
              <a:rPr lang="ru-RU" sz="2100" dirty="0"/>
            </a:br>
            <a:r>
              <a:rPr lang="en-US" sz="1800" dirty="0"/>
              <a:t>(</a:t>
            </a:r>
            <a:r>
              <a:rPr lang="en-US" sz="1800" i="1" dirty="0"/>
              <a:t>e.g., Goodfellow's FGSM</a:t>
            </a:r>
            <a:r>
              <a:rPr lang="en-US" sz="1800" dirty="0"/>
              <a:t>)</a:t>
            </a:r>
            <a:br>
              <a:rPr lang="en-US" sz="2100" dirty="0"/>
            </a:br>
            <a:endParaRPr sz="2100" dirty="0"/>
          </a:p>
          <a:p>
            <a:pPr indent="-304800">
              <a:lnSpc>
                <a:spcPct val="115000"/>
              </a:lnSpc>
              <a:buSzPts val="2800"/>
              <a:buChar char="●"/>
            </a:pPr>
            <a:r>
              <a:rPr lang="ru-RU" sz="2100" dirty="0"/>
              <a:t>Модели глубокого обучения </a:t>
            </a:r>
            <a:r>
              <a:rPr lang="en-US" sz="2100" dirty="0"/>
              <a:t>SR </a:t>
            </a:r>
            <a:r>
              <a:rPr lang="ru-RU" sz="2100" dirty="0"/>
              <a:t>сталкиваются со значительными проблемами, связанными с надежностью и конфиденциальностью. Исследования подчеркивают уязвимости к состязательным атакам и утечке данных</a:t>
            </a:r>
            <a:br>
              <a:rPr lang="en-US" sz="2100" dirty="0"/>
            </a:br>
            <a:r>
              <a:rPr lang="en-US" sz="1800" dirty="0"/>
              <a:t>(</a:t>
            </a:r>
            <a:r>
              <a:rPr lang="en-US" sz="1800" i="1" dirty="0"/>
              <a:t>e.g., Snyder et al., 2018; Wan et al., 2018</a:t>
            </a:r>
            <a:r>
              <a:rPr lang="en-US" sz="1800" dirty="0"/>
              <a:t>)</a:t>
            </a:r>
            <a:endParaRPr sz="1800" dirty="0"/>
          </a:p>
        </p:txBody>
      </p:sp>
      <p:pic>
        <p:nvPicPr>
          <p:cNvPr id="989" name="Google Shape;98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8062" y="2696007"/>
            <a:ext cx="4179674" cy="1365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58"/>
          <p:cNvSpPr txBox="1">
            <a:spLocks noGrp="1"/>
          </p:cNvSpPr>
          <p:nvPr>
            <p:ph type="title"/>
          </p:nvPr>
        </p:nvSpPr>
        <p:spPr>
          <a:xfrm>
            <a:off x="381000" y="571500"/>
            <a:ext cx="11430000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/>
          </a:bodyPr>
          <a:lstStyle/>
          <a:p>
            <a:r>
              <a:rPr lang="en-US"/>
              <a:t>Introduction</a:t>
            </a:r>
            <a:endParaRPr/>
          </a:p>
        </p:txBody>
      </p:sp>
      <p:sp>
        <p:nvSpPr>
          <p:cNvPr id="996" name="Google Shape;996;p58"/>
          <p:cNvSpPr txBox="1">
            <a:spLocks noGrp="1"/>
          </p:cNvSpPr>
          <p:nvPr>
            <p:ph type="sldNum" idx="12"/>
          </p:nvPr>
        </p:nvSpPr>
        <p:spPr>
          <a:xfrm>
            <a:off x="381000" y="6356567"/>
            <a:ext cx="742950" cy="21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1400"/>
            </a:pPr>
            <a:fld id="{00000000-1234-1234-1234-123412341234}" type="slidenum">
              <a:rPr lang="en-US" sz="1050"/>
              <a:pPr>
                <a:buSzPts val="1400"/>
              </a:pPr>
              <a:t>4</a:t>
            </a:fld>
            <a:endParaRPr sz="1050"/>
          </a:p>
        </p:txBody>
      </p:sp>
      <p:pic>
        <p:nvPicPr>
          <p:cNvPr id="997" name="Google Shape;99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326" y="4254225"/>
            <a:ext cx="5122538" cy="372113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58"/>
          <p:cNvSpPr txBox="1">
            <a:spLocks noGrp="1"/>
          </p:cNvSpPr>
          <p:nvPr>
            <p:ph type="body" idx="1"/>
          </p:nvPr>
        </p:nvSpPr>
        <p:spPr>
          <a:xfrm>
            <a:off x="495300" y="5252831"/>
            <a:ext cx="10915650" cy="998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0" rIns="67500" bIns="0" anchor="t" anchorCtr="0">
            <a:noAutofit/>
          </a:bodyPr>
          <a:lstStyle/>
          <a:p>
            <a:pPr indent="-304800">
              <a:buSzPts val="2800"/>
              <a:buChar char="●"/>
            </a:pPr>
            <a:r>
              <a:rPr lang="en-US" sz="1800" dirty="0"/>
              <a:t>(</a:t>
            </a:r>
            <a:r>
              <a:rPr lang="en-US" sz="1800" i="1" dirty="0"/>
              <a:t>Cohen, Rosenfeld, Kolter 2019</a:t>
            </a:r>
            <a:r>
              <a:rPr lang="en-US" sz="1800" dirty="0"/>
              <a:t>)</a:t>
            </a:r>
            <a:r>
              <a:rPr lang="en-US" sz="2100" dirty="0"/>
              <a:t> </a:t>
            </a:r>
            <a:r>
              <a:rPr lang="ru-RU" sz="2100" dirty="0"/>
              <a:t>Введены методы рандомизированного сглаживания и приведены доказательства основных теорем, необходимых для доказуемых гарантий надежности.</a:t>
            </a:r>
            <a:endParaRPr sz="2100" dirty="0"/>
          </a:p>
        </p:txBody>
      </p:sp>
      <p:sp>
        <p:nvSpPr>
          <p:cNvPr id="999" name="Google Shape;999;p58"/>
          <p:cNvSpPr txBox="1">
            <a:spLocks noGrp="1"/>
          </p:cNvSpPr>
          <p:nvPr>
            <p:ph type="body" idx="1"/>
          </p:nvPr>
        </p:nvSpPr>
        <p:spPr>
          <a:xfrm>
            <a:off x="495300" y="1543050"/>
            <a:ext cx="10915650" cy="26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0" rIns="67500" bIns="0" anchor="t" anchorCtr="0">
            <a:noAutofit/>
          </a:bodyPr>
          <a:lstStyle/>
          <a:p>
            <a:pPr indent="-304800">
              <a:lnSpc>
                <a:spcPct val="115000"/>
              </a:lnSpc>
              <a:spcBef>
                <a:spcPts val="900"/>
              </a:spcBef>
              <a:buSzPts val="2800"/>
              <a:buChar char="●"/>
            </a:pPr>
            <a:r>
              <a:rPr lang="ru-RU" sz="2100" dirty="0"/>
              <a:t>Сегодня защита моделей ИИ</a:t>
            </a:r>
            <a:r>
              <a:rPr lang="en-US" sz="2100" dirty="0"/>
              <a:t> </a:t>
            </a:r>
            <a:r>
              <a:rPr lang="ru-RU" sz="2100" dirty="0"/>
              <a:t>стремительно развивается и разработано множество эффективных методов</a:t>
            </a:r>
            <a:br>
              <a:rPr lang="en-US" sz="2100" dirty="0"/>
            </a:br>
            <a:r>
              <a:rPr lang="en-US" sz="1800" dirty="0"/>
              <a:t>(</a:t>
            </a:r>
            <a:r>
              <a:rPr lang="en-US" sz="1800" i="1" dirty="0"/>
              <a:t>Goodfellow et al., 2015; </a:t>
            </a:r>
            <a:r>
              <a:rPr lang="en-US" sz="1800" i="1" dirty="0" err="1"/>
              <a:t>Kurakin</a:t>
            </a:r>
            <a:r>
              <a:rPr lang="en-US" sz="1800" i="1" dirty="0"/>
              <a:t> et al., 2017; </a:t>
            </a:r>
            <a:r>
              <a:rPr lang="en-US" sz="1800" i="1" dirty="0" err="1"/>
              <a:t>Madry</a:t>
            </a:r>
            <a:r>
              <a:rPr lang="en-US" sz="1800" i="1" dirty="0"/>
              <a:t> et al., 2018</a:t>
            </a:r>
            <a:r>
              <a:rPr lang="en-US" sz="1800" dirty="0"/>
              <a:t>)</a:t>
            </a:r>
            <a:br>
              <a:rPr lang="en-US" sz="2100" dirty="0"/>
            </a:br>
            <a:endParaRPr sz="2100" dirty="0"/>
          </a:p>
          <a:p>
            <a:pPr indent="-304800">
              <a:lnSpc>
                <a:spcPct val="115000"/>
              </a:lnSpc>
              <a:buSzPts val="2800"/>
              <a:buChar char="●"/>
            </a:pPr>
            <a:r>
              <a:rPr lang="ru-RU" sz="2100" dirty="0"/>
              <a:t>Большинство методов фокусируются на эмпирической робастности. Однако сертификация предлагает доказуемую защиту от определенных типов возмущений</a:t>
            </a:r>
            <a:endParaRPr sz="2100" dirty="0"/>
          </a:p>
        </p:txBody>
      </p:sp>
      <p:sp>
        <p:nvSpPr>
          <p:cNvPr id="1000" name="Google Shape;1000;p58"/>
          <p:cNvSpPr txBox="1">
            <a:spLocks noGrp="1"/>
          </p:cNvSpPr>
          <p:nvPr>
            <p:ph type="ftr" idx="11"/>
          </p:nvPr>
        </p:nvSpPr>
        <p:spPr>
          <a:xfrm>
            <a:off x="2324100" y="6457950"/>
            <a:ext cx="65722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r>
              <a:rPr lang="en-US" sz="1050"/>
              <a:t>Elvir Karimov. Certification of Speaker Recognition Models to Additive Perturbations</a:t>
            </a:r>
            <a:endParaRPr sz="105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3"/>
          <p:cNvSpPr txBox="1">
            <a:spLocks noGrp="1"/>
          </p:cNvSpPr>
          <p:nvPr>
            <p:ph type="title"/>
          </p:nvPr>
        </p:nvSpPr>
        <p:spPr>
          <a:xfrm>
            <a:off x="704672" y="742306"/>
            <a:ext cx="107892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</a:pPr>
            <a:r>
              <a:rPr lang="ru-RU" dirty="0"/>
              <a:t>Сертификация нейронных сетей</a:t>
            </a:r>
            <a:endParaRPr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6" name="Google Shape;376;p43"/>
          <p:cNvSpPr txBox="1"/>
          <p:nvPr/>
        </p:nvSpPr>
        <p:spPr>
          <a:xfrm>
            <a:off x="692892" y="1173064"/>
            <a:ext cx="108000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None/>
            </a:pPr>
            <a:r>
              <a:rPr lang="ru-RU" sz="2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Теоретические гарантии на устойчивость</a:t>
            </a:r>
            <a:endParaRPr sz="2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7" name="Google Shape;377;p43"/>
          <p:cNvSpPr txBox="1"/>
          <p:nvPr/>
        </p:nvSpPr>
        <p:spPr>
          <a:xfrm>
            <a:off x="933275" y="2101150"/>
            <a:ext cx="6963815" cy="147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</a:pPr>
            <a:r>
              <a:rPr lang="ru-RU" sz="1600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Некоторый классификатор </a:t>
            </a:r>
            <a:r>
              <a:rPr lang="ru-RU" sz="1600" b="1" i="1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</a:t>
            </a:r>
            <a:r>
              <a:rPr lang="ru-RU" sz="1600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endParaRPr sz="1600"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8" name="Google Shape;378;p43"/>
          <p:cNvSpPr txBox="1"/>
          <p:nvPr/>
        </p:nvSpPr>
        <p:spPr>
          <a:xfrm>
            <a:off x="933275" y="3268675"/>
            <a:ext cx="4057200" cy="1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</a:pPr>
            <a:r>
              <a:rPr lang="ru-RU" sz="16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Для заданного уровня возмущения</a:t>
            </a:r>
            <a:r>
              <a:rPr lang="en-US" sz="16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ru-RU" sz="16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окрестности:</a:t>
            </a:r>
            <a:endParaRPr sz="16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79" name="Google Shape;37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275" y="3688544"/>
            <a:ext cx="1006807" cy="29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1500" y="2451525"/>
            <a:ext cx="6316792" cy="4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039;p61">
            <a:extLst>
              <a:ext uri="{FF2B5EF4-FFF2-40B4-BE49-F238E27FC236}">
                <a16:creationId xmlns:a16="http://schemas.microsoft.com/office/drawing/2014/main" id="{BE1088F0-21A6-D1F5-BAF5-B01657CEF81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34023" r="67311"/>
          <a:stretch/>
        </p:blipFill>
        <p:spPr>
          <a:xfrm>
            <a:off x="953165" y="4606684"/>
            <a:ext cx="3011275" cy="212996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041;p61">
            <a:extLst>
              <a:ext uri="{FF2B5EF4-FFF2-40B4-BE49-F238E27FC236}">
                <a16:creationId xmlns:a16="http://schemas.microsoft.com/office/drawing/2014/main" id="{107F2E05-CEA3-B47D-497A-5022EF66284C}"/>
              </a:ext>
            </a:extLst>
          </p:cNvPr>
          <p:cNvSpPr txBox="1"/>
          <p:nvPr/>
        </p:nvSpPr>
        <p:spPr>
          <a:xfrm>
            <a:off x="4125681" y="5731556"/>
            <a:ext cx="16710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Embedding</a:t>
            </a:r>
            <a:endParaRPr sz="2000"/>
          </a:p>
        </p:txBody>
      </p:sp>
      <p:sp>
        <p:nvSpPr>
          <p:cNvPr id="4" name="Google Shape;1042;p61">
            <a:extLst>
              <a:ext uri="{FF2B5EF4-FFF2-40B4-BE49-F238E27FC236}">
                <a16:creationId xmlns:a16="http://schemas.microsoft.com/office/drawing/2014/main" id="{D848169D-B7A3-3E57-C0E7-808D43AE2631}"/>
              </a:ext>
            </a:extLst>
          </p:cNvPr>
          <p:cNvSpPr txBox="1"/>
          <p:nvPr/>
        </p:nvSpPr>
        <p:spPr>
          <a:xfrm>
            <a:off x="1151056" y="4784868"/>
            <a:ext cx="10806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waveform</a:t>
            </a:r>
            <a:endParaRPr dirty="0"/>
          </a:p>
        </p:txBody>
      </p:sp>
      <p:pic>
        <p:nvPicPr>
          <p:cNvPr id="5" name="Google Shape;1040;p61">
            <a:extLst>
              <a:ext uri="{FF2B5EF4-FFF2-40B4-BE49-F238E27FC236}">
                <a16:creationId xmlns:a16="http://schemas.microsoft.com/office/drawing/2014/main" id="{95C7800F-7013-70D9-879B-3701780E82E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r="87020"/>
          <a:stretch/>
        </p:blipFill>
        <p:spPr>
          <a:xfrm>
            <a:off x="3002167" y="5771293"/>
            <a:ext cx="302799" cy="46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063;p63">
            <a:extLst>
              <a:ext uri="{FF2B5EF4-FFF2-40B4-BE49-F238E27FC236}">
                <a16:creationId xmlns:a16="http://schemas.microsoft.com/office/drawing/2014/main" id="{48474D1A-D0A0-AFEB-AD04-6716AAE7319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7032" y="4226248"/>
            <a:ext cx="3701414" cy="380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091;p64">
            <a:extLst>
              <a:ext uri="{FF2B5EF4-FFF2-40B4-BE49-F238E27FC236}">
                <a16:creationId xmlns:a16="http://schemas.microsoft.com/office/drawing/2014/main" id="{B8623937-C6DB-5DEA-3E87-979B49F9175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37344" y="4063623"/>
            <a:ext cx="1624575" cy="68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092;p64">
            <a:extLst>
              <a:ext uri="{FF2B5EF4-FFF2-40B4-BE49-F238E27FC236}">
                <a16:creationId xmlns:a16="http://schemas.microsoft.com/office/drawing/2014/main" id="{6846EFFF-800E-27A2-4089-0045F6B5521E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79394" y="3338598"/>
            <a:ext cx="1624575" cy="68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093;p64">
            <a:extLst>
              <a:ext uri="{FF2B5EF4-FFF2-40B4-BE49-F238E27FC236}">
                <a16:creationId xmlns:a16="http://schemas.microsoft.com/office/drawing/2014/main" id="{16B0F809-5CE0-7F05-506D-48B5DD28969E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79394" y="4862598"/>
            <a:ext cx="1624575" cy="68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95;p64">
            <a:extLst>
              <a:ext uri="{FF2B5EF4-FFF2-40B4-BE49-F238E27FC236}">
                <a16:creationId xmlns:a16="http://schemas.microsoft.com/office/drawing/2014/main" id="{16BA50C6-1E6A-86BA-2DEB-32B322F584F4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39923" t="23621" r="38005" b="18834"/>
          <a:stretch/>
        </p:blipFill>
        <p:spPr>
          <a:xfrm>
            <a:off x="8812083" y="4116200"/>
            <a:ext cx="159194" cy="573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096;p64">
            <a:extLst>
              <a:ext uri="{FF2B5EF4-FFF2-40B4-BE49-F238E27FC236}">
                <a16:creationId xmlns:a16="http://schemas.microsoft.com/office/drawing/2014/main" id="{C6B975BF-3961-15E3-7D5E-AF12A37645D3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39039" t="22456" r="38889" b="20863"/>
          <a:stretch/>
        </p:blipFill>
        <p:spPr>
          <a:xfrm>
            <a:off x="11109069" y="3262398"/>
            <a:ext cx="318274" cy="235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097;p64">
            <a:extLst>
              <a:ext uri="{FF2B5EF4-FFF2-40B4-BE49-F238E27FC236}">
                <a16:creationId xmlns:a16="http://schemas.microsoft.com/office/drawing/2014/main" id="{B522D4A9-55E2-2176-C354-ED57CE4DBDA4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240269" y="3425523"/>
            <a:ext cx="429921" cy="5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098;p64">
            <a:extLst>
              <a:ext uri="{FF2B5EF4-FFF2-40B4-BE49-F238E27FC236}">
                <a16:creationId xmlns:a16="http://schemas.microsoft.com/office/drawing/2014/main" id="{214F6915-223B-5000-A3E3-2A7D8DFFAFDD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240269" y="4949523"/>
            <a:ext cx="429921" cy="509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1099;p64">
            <a:extLst>
              <a:ext uri="{FF2B5EF4-FFF2-40B4-BE49-F238E27FC236}">
                <a16:creationId xmlns:a16="http://schemas.microsoft.com/office/drawing/2014/main" id="{CCC00EAB-006C-3943-D73A-7EF6E37B2F19}"/>
              </a:ext>
            </a:extLst>
          </p:cNvPr>
          <p:cNvCxnSpPr/>
          <p:nvPr/>
        </p:nvCxnSpPr>
        <p:spPr>
          <a:xfrm>
            <a:off x="9602969" y="5199423"/>
            <a:ext cx="496200" cy="9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Google Shape;1100;p64">
            <a:extLst>
              <a:ext uri="{FF2B5EF4-FFF2-40B4-BE49-F238E27FC236}">
                <a16:creationId xmlns:a16="http://schemas.microsoft.com/office/drawing/2014/main" id="{23D7E100-6B89-3EDE-DC6C-9B475E6730BE}"/>
              </a:ext>
            </a:extLst>
          </p:cNvPr>
          <p:cNvCxnSpPr/>
          <p:nvPr/>
        </p:nvCxnSpPr>
        <p:spPr>
          <a:xfrm>
            <a:off x="9602969" y="3675423"/>
            <a:ext cx="496200" cy="9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6" name="Google Shape;1101;p64">
            <a:extLst>
              <a:ext uri="{FF2B5EF4-FFF2-40B4-BE49-F238E27FC236}">
                <a16:creationId xmlns:a16="http://schemas.microsoft.com/office/drawing/2014/main" id="{3C19F1A3-E141-77DF-4832-DFE2DB048B66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646894" y="4200623"/>
            <a:ext cx="218215" cy="4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102;p64">
            <a:extLst>
              <a:ext uri="{FF2B5EF4-FFF2-40B4-BE49-F238E27FC236}">
                <a16:creationId xmlns:a16="http://schemas.microsoft.com/office/drawing/2014/main" id="{14F0C0FA-48F2-E1FE-01DC-0E2A6D6A5CA6}"/>
              </a:ext>
            </a:extLst>
          </p:cNvPr>
          <p:cNvSpPr txBox="1"/>
          <p:nvPr/>
        </p:nvSpPr>
        <p:spPr>
          <a:xfrm rot="-818">
            <a:off x="10604818" y="2918450"/>
            <a:ext cx="12603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/>
              <a:t>averaging</a:t>
            </a:r>
            <a:endParaRPr sz="1700" b="1"/>
          </a:p>
        </p:txBody>
      </p:sp>
      <p:cxnSp>
        <p:nvCxnSpPr>
          <p:cNvPr id="18" name="Google Shape;1094;p64">
            <a:extLst>
              <a:ext uri="{FF2B5EF4-FFF2-40B4-BE49-F238E27FC236}">
                <a16:creationId xmlns:a16="http://schemas.microsoft.com/office/drawing/2014/main" id="{5FBE4933-38C2-7115-DCEC-D1986B2472CD}"/>
              </a:ext>
            </a:extLst>
          </p:cNvPr>
          <p:cNvCxnSpPr/>
          <p:nvPr/>
        </p:nvCxnSpPr>
        <p:spPr>
          <a:xfrm>
            <a:off x="7786515" y="4393249"/>
            <a:ext cx="496200" cy="99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4"/>
          <p:cNvSpPr txBox="1">
            <a:spLocks noGrp="1"/>
          </p:cNvSpPr>
          <p:nvPr>
            <p:ph type="title"/>
          </p:nvPr>
        </p:nvSpPr>
        <p:spPr>
          <a:xfrm>
            <a:off x="704672" y="742306"/>
            <a:ext cx="107892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</a:pPr>
            <a:r>
              <a:rPr lang="ru-RU" dirty="0" err="1"/>
              <a:t>Automatic</a:t>
            </a:r>
            <a:r>
              <a:rPr lang="ru-RU" dirty="0"/>
              <a:t> </a:t>
            </a:r>
            <a:r>
              <a:rPr lang="ru-RU" dirty="0" err="1"/>
              <a:t>Speaker</a:t>
            </a:r>
            <a:r>
              <a:rPr lang="ru-RU" dirty="0"/>
              <a:t> </a:t>
            </a:r>
            <a:r>
              <a:rPr lang="ru-RU" dirty="0" err="1"/>
              <a:t>Verification</a:t>
            </a:r>
            <a:r>
              <a:rPr lang="ru-RU" dirty="0"/>
              <a:t> (ASV)</a:t>
            </a:r>
            <a:endParaRPr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6" name="Google Shape;386;p44"/>
          <p:cNvSpPr txBox="1"/>
          <p:nvPr/>
        </p:nvSpPr>
        <p:spPr>
          <a:xfrm>
            <a:off x="692900" y="1987875"/>
            <a:ext cx="9518700" cy="29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ru-RU" sz="1800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ECAPA-TDNN</a:t>
            </a:r>
            <a:br>
              <a:rPr lang="ru-RU" sz="1800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ru-RU" sz="18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Классификация</a:t>
            </a:r>
            <a:br>
              <a:rPr lang="ru-RU" sz="18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ru-RU" sz="18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Time </a:t>
            </a:r>
            <a:r>
              <a:rPr lang="ru-RU" sz="1800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Delay</a:t>
            </a:r>
            <a:r>
              <a:rPr lang="ru-RU" sz="18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ru-RU" sz="1800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Neural</a:t>
            </a:r>
            <a:r>
              <a:rPr lang="ru-RU" sz="18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Network (TDNN) блоки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endParaRPr sz="18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</a:pPr>
            <a:r>
              <a:rPr lang="ru-RU" sz="1800" b="1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XVectorSincNet</a:t>
            </a:r>
            <a:br>
              <a:rPr lang="ru-RU" sz="1800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ru-RU" sz="1800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Диаризация</a:t>
            </a:r>
            <a:br>
              <a:rPr lang="ru-RU" sz="18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endParaRPr sz="18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7" name="Google Shape;387;p44"/>
          <p:cNvSpPr txBox="1"/>
          <p:nvPr/>
        </p:nvSpPr>
        <p:spPr>
          <a:xfrm>
            <a:off x="692892" y="1173064"/>
            <a:ext cx="108000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None/>
            </a:pPr>
            <a:r>
              <a:rPr lang="ru-RU" sz="2000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Модели распознавания спикера по голосу</a:t>
            </a:r>
            <a:endParaRPr sz="20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8" name="Google Shape;388;p44"/>
          <p:cNvSpPr/>
          <p:nvPr/>
        </p:nvSpPr>
        <p:spPr>
          <a:xfrm>
            <a:off x="695325" y="6309320"/>
            <a:ext cx="8585400" cy="432000"/>
          </a:xfrm>
          <a:prstGeom prst="rect">
            <a:avLst/>
          </a:prstGeom>
          <a:solidFill>
            <a:srgbClr val="F2F2F2">
              <a:alpha val="498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9" name="Google Shape;389;p44"/>
          <p:cNvSpPr txBox="1"/>
          <p:nvPr/>
        </p:nvSpPr>
        <p:spPr>
          <a:xfrm>
            <a:off x="695325" y="6400411"/>
            <a:ext cx="66969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Inter"/>
              <a:buNone/>
            </a:pPr>
            <a:r>
              <a:rPr lang="ru-RU" sz="8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https://arxiv.org/abs/2005.07143</a:t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Inter"/>
              <a:buNone/>
            </a:pPr>
            <a:r>
              <a:rPr lang="ru-RU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https://huggingface.co/pyannote/embedding</a:t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6"/>
          <p:cNvSpPr/>
          <p:nvPr/>
        </p:nvSpPr>
        <p:spPr>
          <a:xfrm>
            <a:off x="723321" y="3234679"/>
            <a:ext cx="2011200" cy="2011200"/>
          </a:xfrm>
          <a:prstGeom prst="roundRect">
            <a:avLst>
              <a:gd name="adj" fmla="val 6664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1" name="Google Shape;401;p46"/>
          <p:cNvSpPr/>
          <p:nvPr/>
        </p:nvSpPr>
        <p:spPr>
          <a:xfrm>
            <a:off x="329133" y="1094477"/>
            <a:ext cx="579600" cy="579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2" name="Google Shape;402;p46"/>
          <p:cNvSpPr txBox="1"/>
          <p:nvPr/>
        </p:nvSpPr>
        <p:spPr>
          <a:xfrm>
            <a:off x="26368" y="1163216"/>
            <a:ext cx="1224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A*</a:t>
            </a:r>
            <a:endParaRPr sz="2800" b="1">
              <a:solidFill>
                <a:schemeClr val="accen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403" name="Google Shape;40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0273" y="304800"/>
            <a:ext cx="7542279" cy="655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8925" y="1109672"/>
            <a:ext cx="2511998" cy="59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8048" y="3384817"/>
            <a:ext cx="1681750" cy="1710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7"/>
          <p:cNvSpPr txBox="1">
            <a:spLocks noGrp="1"/>
          </p:cNvSpPr>
          <p:nvPr>
            <p:ph type="title"/>
          </p:nvPr>
        </p:nvSpPr>
        <p:spPr>
          <a:xfrm>
            <a:off x="704672" y="742306"/>
            <a:ext cx="107892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</a:pPr>
            <a:r>
              <a:rPr lang="ru-RU"/>
              <a:t>Построение центроидов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1" name="Google Shape;411;p47"/>
          <p:cNvSpPr txBox="1"/>
          <p:nvPr/>
        </p:nvSpPr>
        <p:spPr>
          <a:xfrm>
            <a:off x="692892" y="1173064"/>
            <a:ext cx="10800000" cy="3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None/>
            </a:pPr>
            <a:r>
              <a:rPr lang="ru-RU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Распознавание спикеров вне тренировочной выборки</a:t>
            </a:r>
            <a:endParaRPr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12" name="Google Shape;41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350" y="2008163"/>
            <a:ext cx="2294802" cy="96422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7"/>
          <p:cNvSpPr txBox="1"/>
          <p:nvPr/>
        </p:nvSpPr>
        <p:spPr>
          <a:xfrm>
            <a:off x="878925" y="3149825"/>
            <a:ext cx="5627100" cy="5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Где       усредненный эмбединг </a:t>
            </a:r>
            <a:r>
              <a:rPr lang="ru-RU" sz="1800" i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k</a:t>
            </a:r>
            <a:r>
              <a:rPr lang="ru-RU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-ого спикера,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14" name="Google Shape;41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5225" y="3277450"/>
            <a:ext cx="270950" cy="20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5025" y="3178275"/>
            <a:ext cx="2473750" cy="34902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7"/>
          <p:cNvSpPr txBox="1"/>
          <p:nvPr/>
        </p:nvSpPr>
        <p:spPr>
          <a:xfrm>
            <a:off x="878925" y="4422875"/>
            <a:ext cx="92292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Данные центроиды можно использовать как референс для верификации:</a:t>
            </a:r>
            <a:endParaRPr sz="1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17" name="Google Shape;417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7350" y="5026400"/>
            <a:ext cx="4262475" cy="34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054;p62">
            <a:extLst>
              <a:ext uri="{FF2B5EF4-FFF2-40B4-BE49-F238E27FC236}">
                <a16:creationId xmlns:a16="http://schemas.microsoft.com/office/drawing/2014/main" id="{B157C153-EBEC-635B-43DC-DEE0C0AFB10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44112" t="8509" b="45220"/>
          <a:stretch/>
        </p:blipFill>
        <p:spPr>
          <a:xfrm>
            <a:off x="8128963" y="492627"/>
            <a:ext cx="3243873" cy="2685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65"/>
          <p:cNvSpPr txBox="1">
            <a:spLocks noGrp="1"/>
          </p:cNvSpPr>
          <p:nvPr>
            <p:ph type="title"/>
          </p:nvPr>
        </p:nvSpPr>
        <p:spPr>
          <a:xfrm>
            <a:off x="381000" y="571500"/>
            <a:ext cx="11430000" cy="96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/>
          </a:bodyPr>
          <a:lstStyle/>
          <a:p>
            <a:r>
              <a:rPr lang="ru-RU" dirty="0"/>
              <a:t>Методология</a:t>
            </a:r>
            <a:endParaRPr dirty="0"/>
          </a:p>
        </p:txBody>
      </p:sp>
      <p:sp>
        <p:nvSpPr>
          <p:cNvPr id="1108" name="Google Shape;1108;p65"/>
          <p:cNvSpPr txBox="1">
            <a:spLocks noGrp="1"/>
          </p:cNvSpPr>
          <p:nvPr>
            <p:ph type="body" idx="1"/>
          </p:nvPr>
        </p:nvSpPr>
        <p:spPr>
          <a:xfrm>
            <a:off x="495300" y="1543050"/>
            <a:ext cx="6457950" cy="2189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0" rIns="67500" bIns="0" anchor="t" anchorCtr="0">
            <a:noAutofit/>
          </a:bodyPr>
          <a:lstStyle/>
          <a:p>
            <a:pPr indent="-304800">
              <a:lnSpc>
                <a:spcPct val="115000"/>
              </a:lnSpc>
              <a:buSzPts val="2800"/>
              <a:buAutoNum type="arabicPeriod"/>
            </a:pPr>
            <a:r>
              <a:rPr lang="ru-RU" sz="2100" dirty="0"/>
              <a:t>Расстояние между</a:t>
            </a:r>
            <a:r>
              <a:rPr lang="en-US" sz="2100" dirty="0"/>
              <a:t>          </a:t>
            </a:r>
            <a:r>
              <a:rPr lang="ru-RU" sz="2100" dirty="0"/>
              <a:t>и всеми </a:t>
            </a:r>
            <a:r>
              <a:rPr lang="ru-RU" sz="2100" dirty="0" err="1"/>
              <a:t>центроидами</a:t>
            </a:r>
            <a:r>
              <a:rPr lang="ru-RU" sz="2100" dirty="0"/>
              <a:t> с использованием неравенства</a:t>
            </a:r>
          </a:p>
          <a:p>
            <a:pPr indent="-304800">
              <a:lnSpc>
                <a:spcPct val="115000"/>
              </a:lnSpc>
              <a:buSzPts val="2800"/>
              <a:buAutoNum type="arabicPeriod"/>
            </a:pPr>
            <a:endParaRPr lang="ru-RU" sz="2100" dirty="0"/>
          </a:p>
          <a:p>
            <a:pPr indent="-304800">
              <a:lnSpc>
                <a:spcPct val="115000"/>
              </a:lnSpc>
              <a:buSzPts val="2800"/>
              <a:buAutoNum type="arabicPeriod"/>
            </a:pPr>
            <a:r>
              <a:rPr lang="ru-RU" sz="2100" dirty="0"/>
              <a:t>Вычислить нижнюю границу</a:t>
            </a:r>
            <a:endParaRPr sz="2100" dirty="0"/>
          </a:p>
          <a:p>
            <a:pPr indent="-304800">
              <a:lnSpc>
                <a:spcPct val="115000"/>
              </a:lnSpc>
              <a:buSzPts val="2800"/>
              <a:buAutoNum type="arabicPeriod"/>
            </a:pPr>
            <a:r>
              <a:rPr lang="ru-RU" sz="2100" dirty="0"/>
              <a:t>Значение</a:t>
            </a:r>
            <a:r>
              <a:rPr lang="en-US" sz="2100" dirty="0"/>
              <a:t>                </a:t>
            </a:r>
            <a:r>
              <a:rPr lang="ru-RU" sz="2100" dirty="0"/>
              <a:t>считается сертифицированным радиусом для </a:t>
            </a:r>
            <a:r>
              <a:rPr lang="en-US" sz="2100" dirty="0"/>
              <a:t>      </a:t>
            </a:r>
            <a:r>
              <a:rPr lang="ru-RU" sz="2100" dirty="0"/>
              <a:t>в</a:t>
            </a:r>
            <a:r>
              <a:rPr lang="en-US" sz="2100" dirty="0"/>
              <a:t> </a:t>
            </a:r>
            <a:endParaRPr sz="2100" dirty="0"/>
          </a:p>
        </p:txBody>
      </p:sp>
      <p:sp>
        <p:nvSpPr>
          <p:cNvPr id="1109" name="Google Shape;1109;p65"/>
          <p:cNvSpPr txBox="1">
            <a:spLocks noGrp="1"/>
          </p:cNvSpPr>
          <p:nvPr>
            <p:ph type="sldNum" idx="12"/>
          </p:nvPr>
        </p:nvSpPr>
        <p:spPr>
          <a:xfrm>
            <a:off x="381000" y="6356567"/>
            <a:ext cx="742950" cy="21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>
              <a:buSzPts val="1400"/>
            </a:pPr>
            <a:fld id="{00000000-1234-1234-1234-123412341234}" type="slidenum">
              <a:rPr lang="en-US" sz="1050"/>
              <a:pPr>
                <a:buSzPts val="1400"/>
              </a:pPr>
              <a:t>9</a:t>
            </a:fld>
            <a:endParaRPr sz="1050"/>
          </a:p>
        </p:txBody>
      </p:sp>
      <p:pic>
        <p:nvPicPr>
          <p:cNvPr id="1110" name="Google Shape;111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4719" y="1609468"/>
            <a:ext cx="519338" cy="29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4331" y="1543050"/>
            <a:ext cx="2307047" cy="242738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65"/>
          <p:cNvSpPr txBox="1">
            <a:spLocks noGrp="1"/>
          </p:cNvSpPr>
          <p:nvPr>
            <p:ph type="ftr" idx="11"/>
          </p:nvPr>
        </p:nvSpPr>
        <p:spPr>
          <a:xfrm>
            <a:off x="2324100" y="6457950"/>
            <a:ext cx="65722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endParaRPr sz="1050" dirty="0"/>
          </a:p>
        </p:txBody>
      </p:sp>
      <p:sp>
        <p:nvSpPr>
          <p:cNvPr id="1113" name="Google Shape;1113;p65"/>
          <p:cNvSpPr txBox="1"/>
          <p:nvPr/>
        </p:nvSpPr>
        <p:spPr>
          <a:xfrm>
            <a:off x="7193100" y="1778175"/>
            <a:ext cx="4549500" cy="63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оценка расстояния между сглаженной моделью </a:t>
            </a:r>
            <a:r>
              <a:rPr lang="en" sz="1400" i="1" dirty="0"/>
              <a:t>g</a:t>
            </a:r>
            <a:r>
              <a:rPr lang="en" sz="1400" dirty="0"/>
              <a:t> </a:t>
            </a:r>
            <a:r>
              <a:rPr lang="ru-RU" sz="1400" dirty="0"/>
              <a:t>и центром</a:t>
            </a:r>
            <a:r>
              <a:rPr lang="ru-RU" dirty="0"/>
              <a:t> для спикера</a:t>
            </a:r>
            <a:endParaRPr lang="ru-RU" sz="1400" b="1" dirty="0"/>
          </a:p>
        </p:txBody>
      </p:sp>
      <p:pic>
        <p:nvPicPr>
          <p:cNvPr id="1114" name="Google Shape;1114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3588" y="2643675"/>
            <a:ext cx="175316" cy="29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87344" y="3042228"/>
            <a:ext cx="997138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74429" y="3466425"/>
            <a:ext cx="175313" cy="242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16692" y="3466417"/>
            <a:ext cx="203438" cy="181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6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095517" y="2436300"/>
            <a:ext cx="2744666" cy="63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p6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393359" y="3283566"/>
            <a:ext cx="2148982" cy="29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Google Shape;1120;p6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195887" y="3856931"/>
            <a:ext cx="7800227" cy="2562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AIRI presentation">
  <a:themeElements>
    <a:clrScheme name="Пользовательские 2">
      <a:dk1>
        <a:srgbClr val="111111"/>
      </a:dk1>
      <a:lt1>
        <a:srgbClr val="FFFFFF"/>
      </a:lt1>
      <a:dk2>
        <a:srgbClr val="8C939C"/>
      </a:dk2>
      <a:lt2>
        <a:srgbClr val="E8ECEE"/>
      </a:lt2>
      <a:accent1>
        <a:srgbClr val="11C1AC"/>
      </a:accent1>
      <a:accent2>
        <a:srgbClr val="005960"/>
      </a:accent2>
      <a:accent3>
        <a:srgbClr val="151A26"/>
      </a:accent3>
      <a:accent4>
        <a:srgbClr val="D1A683"/>
      </a:accent4>
      <a:accent5>
        <a:srgbClr val="614FCE"/>
      </a:accent5>
      <a:accent6>
        <a:srgbClr val="494949"/>
      </a:accent6>
      <a:hlink>
        <a:srgbClr val="11C1AC"/>
      </a:hlink>
      <a:folHlink>
        <a:srgbClr val="11C1A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793</Words>
  <Application>Microsoft Macintosh PowerPoint</Application>
  <PresentationFormat>Широкоэкранный</PresentationFormat>
  <Paragraphs>107</Paragraphs>
  <Slides>21</Slides>
  <Notes>21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8" baseType="lpstr">
      <vt:lpstr>Inter SemiBold</vt:lpstr>
      <vt:lpstr>Inter</vt:lpstr>
      <vt:lpstr>Calibri</vt:lpstr>
      <vt:lpstr>Inter Medium</vt:lpstr>
      <vt:lpstr>Arial</vt:lpstr>
      <vt:lpstr>Times New Roman</vt:lpstr>
      <vt:lpstr>1_AIRI presentation</vt:lpstr>
      <vt:lpstr>Аспекты устойчивости моделей распознавания голоса</vt:lpstr>
      <vt:lpstr>Сертификация нейронных сетей </vt:lpstr>
      <vt:lpstr>Мотивация</vt:lpstr>
      <vt:lpstr>Introduction</vt:lpstr>
      <vt:lpstr>Сертификация нейронных сетей</vt:lpstr>
      <vt:lpstr>Automatic Speaker Verification (ASV)</vt:lpstr>
      <vt:lpstr>Презентация PowerPoint</vt:lpstr>
      <vt:lpstr>Построение центроидов</vt:lpstr>
      <vt:lpstr>Методология</vt:lpstr>
      <vt:lpstr>Гиперпараметры</vt:lpstr>
      <vt:lpstr>Результаты</vt:lpstr>
      <vt:lpstr>Результаты</vt:lpstr>
      <vt:lpstr>Empirical Robust Accuracy (ERA)</vt:lpstr>
      <vt:lpstr>Выводы</vt:lpstr>
      <vt:lpstr>Вопросы посткоррекции </vt:lpstr>
      <vt:lpstr>Презентация PowerPoint</vt:lpstr>
      <vt:lpstr>Применение в корректировке </vt:lpstr>
      <vt:lpstr>Данные</vt:lpstr>
      <vt:lpstr>Qwen результаты</vt:lpstr>
      <vt:lpstr>Результаты посткоррекции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Аспекты устойчивости моделей распознавания голоса</dc:title>
  <cp:lastModifiedBy>Oleg R</cp:lastModifiedBy>
  <cp:revision>8</cp:revision>
  <dcterms:modified xsi:type="dcterms:W3CDTF">2025-05-20T11:01:34Z</dcterms:modified>
</cp:coreProperties>
</file>